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58" r:id="rId5"/>
    <p:sldMasterId id="2147483668" r:id="rId6"/>
  </p:sldMasterIdLst>
  <p:notesMasterIdLst>
    <p:notesMasterId r:id="rId32"/>
  </p:notesMasterIdLst>
  <p:sldIdLst>
    <p:sldId id="257" r:id="rId7"/>
    <p:sldId id="273" r:id="rId8"/>
    <p:sldId id="289" r:id="rId9"/>
    <p:sldId id="342" r:id="rId10"/>
    <p:sldId id="329" r:id="rId11"/>
    <p:sldId id="332" r:id="rId12"/>
    <p:sldId id="343" r:id="rId13"/>
    <p:sldId id="344" r:id="rId14"/>
    <p:sldId id="345" r:id="rId15"/>
    <p:sldId id="346" r:id="rId16"/>
    <p:sldId id="333" r:id="rId17"/>
    <p:sldId id="334" r:id="rId18"/>
    <p:sldId id="347" r:id="rId19"/>
    <p:sldId id="348" r:id="rId20"/>
    <p:sldId id="336" r:id="rId21"/>
    <p:sldId id="349" r:id="rId22"/>
    <p:sldId id="337" r:id="rId23"/>
    <p:sldId id="356" r:id="rId24"/>
    <p:sldId id="350" r:id="rId25"/>
    <p:sldId id="355" r:id="rId26"/>
    <p:sldId id="351" r:id="rId27"/>
    <p:sldId id="352" r:id="rId28"/>
    <p:sldId id="354" r:id="rId29"/>
    <p:sldId id="328" r:id="rId30"/>
    <p:sldId id="341" r:id="rId31"/>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30613"/>
    <a:srgbClr val="0086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93809DF-E993-D34B-8A27-B0BE144629CB}" v="2" dt="2025-03-24T15:57:25.2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266"/>
    <p:restoredTop sz="94660"/>
  </p:normalViewPr>
  <p:slideViewPr>
    <p:cSldViewPr snapToGrid="0" showGuides="1">
      <p:cViewPr varScale="1">
        <p:scale>
          <a:sx n="154" d="100"/>
          <a:sy n="154" d="100"/>
        </p:scale>
        <p:origin x="1256" y="50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bke Mentrop" userId="a5fd0953-9758-4754-b4a9-626fc4b84425" providerId="ADAL" clId="{393809DF-E993-D34B-8A27-B0BE144629CB}"/>
    <pc:docChg chg="modSld">
      <pc:chgData name="Lobke Mentrop" userId="a5fd0953-9758-4754-b4a9-626fc4b84425" providerId="ADAL" clId="{393809DF-E993-D34B-8A27-B0BE144629CB}" dt="2025-03-24T15:59:56.502" v="7" actId="20577"/>
      <pc:docMkLst>
        <pc:docMk/>
      </pc:docMkLst>
      <pc:sldChg chg="modSp mod">
        <pc:chgData name="Lobke Mentrop" userId="a5fd0953-9758-4754-b4a9-626fc4b84425" providerId="ADAL" clId="{393809DF-E993-D34B-8A27-B0BE144629CB}" dt="2025-03-24T15:59:56.502" v="7" actId="20577"/>
        <pc:sldMkLst>
          <pc:docMk/>
          <pc:sldMk cId="424947445" sldId="333"/>
        </pc:sldMkLst>
        <pc:spChg chg="mod">
          <ac:chgData name="Lobke Mentrop" userId="a5fd0953-9758-4754-b4a9-626fc4b84425" providerId="ADAL" clId="{393809DF-E993-D34B-8A27-B0BE144629CB}" dt="2025-03-24T15:59:56.502" v="7" actId="20577"/>
          <ac:spMkLst>
            <pc:docMk/>
            <pc:sldMk cId="424947445" sldId="333"/>
            <ac:spMk id="7" creationId="{38EF4C88-0A5A-07CC-9A1C-36A194DE29DF}"/>
          </ac:spMkLst>
        </pc:spChg>
      </pc:sldChg>
      <pc:sldChg chg="modSp">
        <pc:chgData name="Lobke Mentrop" userId="a5fd0953-9758-4754-b4a9-626fc4b84425" providerId="ADAL" clId="{393809DF-E993-D34B-8A27-B0BE144629CB}" dt="2025-03-24T15:57:25.262" v="1" actId="12"/>
        <pc:sldMkLst>
          <pc:docMk/>
          <pc:sldMk cId="2909281828" sldId="342"/>
        </pc:sldMkLst>
        <pc:spChg chg="mod">
          <ac:chgData name="Lobke Mentrop" userId="a5fd0953-9758-4754-b4a9-626fc4b84425" providerId="ADAL" clId="{393809DF-E993-D34B-8A27-B0BE144629CB}" dt="2025-03-24T15:57:25.262" v="1" actId="12"/>
          <ac:spMkLst>
            <pc:docMk/>
            <pc:sldMk cId="2909281828" sldId="342"/>
            <ac:spMk id="7" creationId="{D653C9B2-9789-2513-F917-67BCA52C152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752B7C-DBB6-EA47-B181-88910A55C8A2}" type="datetimeFigureOut">
              <a:rPr lang="nl-NL" smtClean="0"/>
              <a:t>06-02-2026</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29DBC2-9E02-5E40-AB1B-E3E16E5FC60E}" type="slidenum">
              <a:rPr lang="nl-NL" smtClean="0"/>
              <a:t>‹nr.›</a:t>
            </a:fld>
            <a:endParaRPr lang="nl-NL"/>
          </a:p>
        </p:txBody>
      </p:sp>
    </p:spTree>
    <p:extLst>
      <p:ext uri="{BB962C8B-B14F-4D97-AF65-F5344CB8AC3E}">
        <p14:creationId xmlns:p14="http://schemas.microsoft.com/office/powerpoint/2010/main" val="15240281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1 mg </a:t>
            </a:r>
            <a:r>
              <a:rPr lang="nl-NL" dirty="0" err="1"/>
              <a:t>applies</a:t>
            </a:r>
            <a:r>
              <a:rPr lang="nl-NL" dirty="0"/>
              <a:t> </a:t>
            </a:r>
            <a:r>
              <a:rPr lang="nl-NL" dirty="0" err="1"/>
              <a:t>to</a:t>
            </a:r>
            <a:r>
              <a:rPr lang="nl-NL" dirty="0"/>
              <a:t> </a:t>
            </a:r>
            <a:r>
              <a:rPr lang="nl-NL" dirty="0" err="1"/>
              <a:t>normal</a:t>
            </a:r>
            <a:r>
              <a:rPr lang="nl-NL" dirty="0"/>
              <a:t> </a:t>
            </a:r>
            <a:r>
              <a:rPr lang="nl-NL" dirty="0" err="1"/>
              <a:t>welding</a:t>
            </a:r>
            <a:r>
              <a:rPr lang="nl-NL" dirty="0"/>
              <a:t> </a:t>
            </a:r>
            <a:r>
              <a:rPr lang="nl-NL" dirty="0" err="1"/>
              <a:t>processes</a:t>
            </a:r>
            <a:r>
              <a:rPr lang="nl-NL" dirty="0"/>
              <a:t>, </a:t>
            </a:r>
            <a:r>
              <a:rPr lang="nl-NL" dirty="0" err="1"/>
              <a:t>stainless</a:t>
            </a:r>
            <a:r>
              <a:rPr lang="nl-NL" dirty="0"/>
              <a:t> steel is even </a:t>
            </a:r>
            <a:r>
              <a:rPr lang="nl-NL" dirty="0" err="1"/>
              <a:t>less</a:t>
            </a:r>
            <a:r>
              <a:rPr lang="nl-NL" dirty="0"/>
              <a:t> </a:t>
            </a:r>
            <a:r>
              <a:rPr lang="nl-NL" dirty="0" err="1"/>
              <a:t>because</a:t>
            </a:r>
            <a:r>
              <a:rPr lang="nl-NL" dirty="0"/>
              <a:t> of Chromium 6 (</a:t>
            </a:r>
            <a:r>
              <a:rPr lang="nl-NL" dirty="0" err="1"/>
              <a:t>carcinogenic</a:t>
            </a:r>
            <a:r>
              <a:rPr lang="nl-NL" dirty="0"/>
              <a:t>).</a:t>
            </a:r>
          </a:p>
        </p:txBody>
      </p:sp>
      <p:sp>
        <p:nvSpPr>
          <p:cNvPr id="4" name="Tijdelijke aanduiding voor dianummer 3"/>
          <p:cNvSpPr>
            <a:spLocks noGrp="1"/>
          </p:cNvSpPr>
          <p:nvPr>
            <p:ph type="sldNum" sz="quarter" idx="5"/>
          </p:nvPr>
        </p:nvSpPr>
        <p:spPr/>
        <p:txBody>
          <a:bodyPr/>
          <a:lstStyle/>
          <a:p>
            <a:fld id="{9C29DBC2-9E02-5E40-AB1B-E3E16E5FC60E}" type="slidenum">
              <a:rPr lang="nl-NL" smtClean="0"/>
              <a:t>4</a:t>
            </a:fld>
            <a:endParaRPr lang="nl-NL"/>
          </a:p>
        </p:txBody>
      </p:sp>
    </p:spTree>
    <p:extLst>
      <p:ext uri="{BB962C8B-B14F-4D97-AF65-F5344CB8AC3E}">
        <p14:creationId xmlns:p14="http://schemas.microsoft.com/office/powerpoint/2010/main" val="12113434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9C29DBC2-9E02-5E40-AB1B-E3E16E5FC60E}" type="slidenum">
              <a:rPr lang="nl-NL" smtClean="0"/>
              <a:t>19</a:t>
            </a:fld>
            <a:endParaRPr lang="nl-NL"/>
          </a:p>
        </p:txBody>
      </p:sp>
    </p:spTree>
    <p:extLst>
      <p:ext uri="{BB962C8B-B14F-4D97-AF65-F5344CB8AC3E}">
        <p14:creationId xmlns:p14="http://schemas.microsoft.com/office/powerpoint/2010/main" val="37859475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Only</a:t>
            </a:r>
            <a:r>
              <a:rPr lang="nl-NL" dirty="0"/>
              <a:t> a </a:t>
            </a:r>
            <a:r>
              <a:rPr lang="nl-NL" dirty="0" err="1"/>
              <a:t>dust</a:t>
            </a:r>
            <a:r>
              <a:rPr lang="nl-NL" dirty="0"/>
              <a:t> </a:t>
            </a:r>
            <a:r>
              <a:rPr lang="nl-NL" dirty="0" err="1"/>
              <a:t>mask</a:t>
            </a:r>
            <a:r>
              <a:rPr lang="nl-NL" dirty="0"/>
              <a:t> </a:t>
            </a:r>
            <a:r>
              <a:rPr lang="nl-NL" dirty="0" err="1"/>
              <a:t>with</a:t>
            </a:r>
            <a:r>
              <a:rPr lang="nl-NL" dirty="0"/>
              <a:t> </a:t>
            </a:r>
            <a:r>
              <a:rPr lang="nl-NL" dirty="0" err="1"/>
              <a:t>sufficient</a:t>
            </a:r>
            <a:r>
              <a:rPr lang="nl-NL" dirty="0"/>
              <a:t> </a:t>
            </a:r>
            <a:r>
              <a:rPr lang="nl-NL" dirty="0" err="1"/>
              <a:t>protection</a:t>
            </a:r>
            <a:r>
              <a:rPr lang="nl-NL" dirty="0"/>
              <a:t> </a:t>
            </a:r>
            <a:r>
              <a:rPr lang="nl-NL" dirty="0" err="1"/>
              <a:t>against</a:t>
            </a:r>
            <a:r>
              <a:rPr lang="nl-NL" dirty="0"/>
              <a:t> fine </a:t>
            </a:r>
            <a:r>
              <a:rPr lang="nl-NL" dirty="0" err="1"/>
              <a:t>particles</a:t>
            </a:r>
            <a:r>
              <a:rPr lang="nl-NL" dirty="0"/>
              <a:t> (e.g., </a:t>
            </a:r>
            <a:r>
              <a:rPr lang="nl-NL" dirty="0" err="1"/>
              <a:t>an</a:t>
            </a:r>
            <a:r>
              <a:rPr lang="nl-NL" dirty="0"/>
              <a:t> FFP3 </a:t>
            </a:r>
            <a:r>
              <a:rPr lang="nl-NL" dirty="0" err="1"/>
              <a:t>mask</a:t>
            </a:r>
            <a:r>
              <a:rPr lang="nl-NL" dirty="0"/>
              <a:t>) is </a:t>
            </a:r>
            <a:r>
              <a:rPr lang="nl-NL" dirty="0" err="1"/>
              <a:t>recommended</a:t>
            </a:r>
            <a:r>
              <a:rPr lang="nl-NL" dirty="0"/>
              <a:t>.</a:t>
            </a:r>
          </a:p>
          <a:p>
            <a:r>
              <a:rPr lang="nl-NL" dirty="0"/>
              <a:t>An FFP3 </a:t>
            </a:r>
            <a:r>
              <a:rPr lang="nl-NL" dirty="0" err="1"/>
              <a:t>mask</a:t>
            </a:r>
            <a:r>
              <a:rPr lang="nl-NL" dirty="0"/>
              <a:t> offers </a:t>
            </a:r>
            <a:r>
              <a:rPr lang="nl-NL" dirty="0" err="1"/>
              <a:t>slightly</a:t>
            </a:r>
            <a:r>
              <a:rPr lang="nl-NL" dirty="0"/>
              <a:t> </a:t>
            </a:r>
            <a:r>
              <a:rPr lang="nl-NL" dirty="0" err="1"/>
              <a:t>higher</a:t>
            </a:r>
            <a:r>
              <a:rPr lang="nl-NL" dirty="0"/>
              <a:t> </a:t>
            </a:r>
            <a:r>
              <a:rPr lang="nl-NL" dirty="0" err="1"/>
              <a:t>protection</a:t>
            </a:r>
            <a:r>
              <a:rPr lang="nl-NL" dirty="0"/>
              <a:t> </a:t>
            </a:r>
            <a:r>
              <a:rPr lang="nl-NL" dirty="0" err="1"/>
              <a:t>than</a:t>
            </a:r>
            <a:r>
              <a:rPr lang="nl-NL" dirty="0"/>
              <a:t> </a:t>
            </a:r>
            <a:r>
              <a:rPr lang="nl-NL" dirty="0" err="1"/>
              <a:t>an</a:t>
            </a:r>
            <a:r>
              <a:rPr lang="nl-NL" dirty="0"/>
              <a:t> FFP2 </a:t>
            </a:r>
            <a:r>
              <a:rPr lang="nl-NL" dirty="0" err="1"/>
              <a:t>mask</a:t>
            </a:r>
            <a:r>
              <a:rPr lang="nl-NL" dirty="0"/>
              <a:t>. The </a:t>
            </a:r>
            <a:r>
              <a:rPr lang="nl-NL" dirty="0" err="1"/>
              <a:t>effectiveness</a:t>
            </a:r>
            <a:r>
              <a:rPr lang="nl-NL" dirty="0"/>
              <a:t> of </a:t>
            </a:r>
            <a:r>
              <a:rPr lang="nl-NL" dirty="0" err="1"/>
              <a:t>the</a:t>
            </a:r>
            <a:r>
              <a:rPr lang="nl-NL" dirty="0"/>
              <a:t> filter </a:t>
            </a:r>
            <a:r>
              <a:rPr lang="nl-NL" dirty="0" err="1"/>
              <a:t>mask</a:t>
            </a:r>
            <a:r>
              <a:rPr lang="nl-NL" dirty="0"/>
              <a:t> </a:t>
            </a:r>
            <a:r>
              <a:rPr lang="nl-NL" dirty="0" err="1"/>
              <a:t>depends</a:t>
            </a:r>
            <a:r>
              <a:rPr lang="nl-NL" dirty="0"/>
              <a:t> </a:t>
            </a:r>
            <a:r>
              <a:rPr lang="nl-NL" dirty="0" err="1"/>
              <a:t>primarily</a:t>
            </a:r>
            <a:r>
              <a:rPr lang="nl-NL" dirty="0"/>
              <a:t> on </a:t>
            </a:r>
            <a:r>
              <a:rPr lang="nl-NL" dirty="0" err="1"/>
              <a:t>its</a:t>
            </a:r>
            <a:r>
              <a:rPr lang="nl-NL" dirty="0"/>
              <a:t> fit. It is important </a:t>
            </a:r>
            <a:r>
              <a:rPr lang="nl-NL" dirty="0" err="1"/>
              <a:t>that</a:t>
            </a:r>
            <a:r>
              <a:rPr lang="nl-NL" dirty="0"/>
              <a:t> </a:t>
            </a:r>
            <a:r>
              <a:rPr lang="nl-NL" dirty="0" err="1"/>
              <a:t>the</a:t>
            </a:r>
            <a:r>
              <a:rPr lang="nl-NL" dirty="0"/>
              <a:t> </a:t>
            </a:r>
            <a:r>
              <a:rPr lang="nl-NL" dirty="0" err="1"/>
              <a:t>mask</a:t>
            </a:r>
            <a:r>
              <a:rPr lang="nl-NL" dirty="0"/>
              <a:t> fits </a:t>
            </a:r>
            <a:r>
              <a:rPr lang="nl-NL" dirty="0" err="1"/>
              <a:t>snugly</a:t>
            </a:r>
            <a:r>
              <a:rPr lang="nl-NL" dirty="0"/>
              <a:t> </a:t>
            </a:r>
            <a:r>
              <a:rPr lang="nl-NL" dirty="0" err="1"/>
              <a:t>against</a:t>
            </a:r>
            <a:r>
              <a:rPr lang="nl-NL" dirty="0"/>
              <a:t> </a:t>
            </a:r>
            <a:r>
              <a:rPr lang="nl-NL" dirty="0" err="1"/>
              <a:t>the</a:t>
            </a:r>
            <a:r>
              <a:rPr lang="nl-NL" dirty="0"/>
              <a:t> face.</a:t>
            </a:r>
          </a:p>
        </p:txBody>
      </p:sp>
      <p:sp>
        <p:nvSpPr>
          <p:cNvPr id="4" name="Tijdelijke aanduiding voor dianummer 3"/>
          <p:cNvSpPr>
            <a:spLocks noGrp="1"/>
          </p:cNvSpPr>
          <p:nvPr>
            <p:ph type="sldNum" sz="quarter" idx="5"/>
          </p:nvPr>
        </p:nvSpPr>
        <p:spPr/>
        <p:txBody>
          <a:bodyPr/>
          <a:lstStyle/>
          <a:p>
            <a:fld id="{9C29DBC2-9E02-5E40-AB1B-E3E16E5FC60E}" type="slidenum">
              <a:rPr lang="nl-NL" smtClean="0"/>
              <a:t>20</a:t>
            </a:fld>
            <a:endParaRPr lang="nl-NL"/>
          </a:p>
        </p:txBody>
      </p:sp>
    </p:spTree>
    <p:extLst>
      <p:ext uri="{BB962C8B-B14F-4D97-AF65-F5344CB8AC3E}">
        <p14:creationId xmlns:p14="http://schemas.microsoft.com/office/powerpoint/2010/main" val="517338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Another</a:t>
            </a:r>
            <a:r>
              <a:rPr lang="nl-NL" dirty="0"/>
              <a:t> option: a </a:t>
            </a:r>
            <a:r>
              <a:rPr lang="nl-NL" dirty="0" err="1"/>
              <a:t>positive</a:t>
            </a:r>
            <a:r>
              <a:rPr lang="nl-NL" dirty="0"/>
              <a:t> </a:t>
            </a:r>
            <a:r>
              <a:rPr lang="nl-NL" dirty="0" err="1"/>
              <a:t>pressure</a:t>
            </a:r>
            <a:r>
              <a:rPr lang="nl-NL" dirty="0"/>
              <a:t> </a:t>
            </a:r>
            <a:r>
              <a:rPr lang="nl-NL" dirty="0" err="1"/>
              <a:t>welding</a:t>
            </a:r>
            <a:r>
              <a:rPr lang="nl-NL" dirty="0"/>
              <a:t> </a:t>
            </a:r>
            <a:r>
              <a:rPr lang="nl-NL" dirty="0" err="1"/>
              <a:t>helmet</a:t>
            </a:r>
            <a:r>
              <a:rPr lang="nl-NL" dirty="0"/>
              <a:t> </a:t>
            </a:r>
            <a:r>
              <a:rPr lang="nl-NL" dirty="0" err="1"/>
              <a:t>with</a:t>
            </a:r>
            <a:r>
              <a:rPr lang="nl-NL" dirty="0"/>
              <a:t> a </a:t>
            </a:r>
            <a:r>
              <a:rPr lang="nl-NL" dirty="0" err="1"/>
              <a:t>grinding</a:t>
            </a:r>
            <a:r>
              <a:rPr lang="nl-NL" dirty="0"/>
              <a:t> </a:t>
            </a:r>
            <a:r>
              <a:rPr lang="nl-NL" dirty="0" err="1"/>
              <a:t>window</a:t>
            </a:r>
            <a:r>
              <a:rPr lang="nl-NL" dirty="0"/>
              <a:t>. Half-face </a:t>
            </a:r>
            <a:r>
              <a:rPr lang="nl-NL" dirty="0" err="1"/>
              <a:t>mask</a:t>
            </a:r>
            <a:r>
              <a:rPr lang="nl-NL" dirty="0"/>
              <a:t>. </a:t>
            </a:r>
            <a:r>
              <a:rPr lang="nl-NL" dirty="0" err="1"/>
              <a:t>Powered</a:t>
            </a:r>
            <a:r>
              <a:rPr lang="nl-NL" dirty="0"/>
              <a:t> </a:t>
            </a:r>
            <a:r>
              <a:rPr lang="nl-NL" dirty="0" err="1"/>
              <a:t>by</a:t>
            </a:r>
            <a:r>
              <a:rPr lang="nl-NL" dirty="0"/>
              <a:t> a motor.</a:t>
            </a:r>
          </a:p>
        </p:txBody>
      </p:sp>
      <p:sp>
        <p:nvSpPr>
          <p:cNvPr id="4" name="Tijdelijke aanduiding voor dianummer 3"/>
          <p:cNvSpPr>
            <a:spLocks noGrp="1"/>
          </p:cNvSpPr>
          <p:nvPr>
            <p:ph type="sldNum" sz="quarter" idx="5"/>
          </p:nvPr>
        </p:nvSpPr>
        <p:spPr/>
        <p:txBody>
          <a:bodyPr/>
          <a:lstStyle/>
          <a:p>
            <a:fld id="{9C29DBC2-9E02-5E40-AB1B-E3E16E5FC60E}" type="slidenum">
              <a:rPr lang="nl-NL" smtClean="0"/>
              <a:t>21</a:t>
            </a:fld>
            <a:endParaRPr lang="nl-NL"/>
          </a:p>
        </p:txBody>
      </p:sp>
    </p:spTree>
    <p:extLst>
      <p:ext uri="{BB962C8B-B14F-4D97-AF65-F5344CB8AC3E}">
        <p14:creationId xmlns:p14="http://schemas.microsoft.com/office/powerpoint/2010/main" val="41975181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9C29DBC2-9E02-5E40-AB1B-E3E16E5FC60E}" type="slidenum">
              <a:rPr lang="nl-NL" smtClean="0"/>
              <a:t>22</a:t>
            </a:fld>
            <a:endParaRPr lang="nl-NL"/>
          </a:p>
        </p:txBody>
      </p:sp>
    </p:spTree>
    <p:extLst>
      <p:ext uri="{BB962C8B-B14F-4D97-AF65-F5344CB8AC3E}">
        <p14:creationId xmlns:p14="http://schemas.microsoft.com/office/powerpoint/2010/main" val="30078057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latin typeface="Verdana"/>
                <a:ea typeface="ＭＳ Ｐゴシック"/>
              </a:rPr>
              <a:t>1 mg </a:t>
            </a:r>
            <a:r>
              <a:rPr lang="nl-NL" dirty="0" err="1">
                <a:latin typeface="Verdana"/>
                <a:ea typeface="ＭＳ Ｐゴシック"/>
              </a:rPr>
              <a:t>applies</a:t>
            </a:r>
            <a:r>
              <a:rPr lang="nl-NL" dirty="0">
                <a:latin typeface="Verdana"/>
                <a:ea typeface="ＭＳ Ｐゴシック"/>
              </a:rPr>
              <a:t> </a:t>
            </a:r>
            <a:r>
              <a:rPr lang="nl-NL" dirty="0" err="1">
                <a:latin typeface="Verdana"/>
                <a:ea typeface="ＭＳ Ｐゴシック"/>
              </a:rPr>
              <a:t>to</a:t>
            </a:r>
            <a:r>
              <a:rPr lang="nl-NL" dirty="0">
                <a:latin typeface="Verdana"/>
                <a:ea typeface="ＭＳ Ｐゴシック"/>
              </a:rPr>
              <a:t> </a:t>
            </a:r>
            <a:r>
              <a:rPr lang="nl-NL" dirty="0" err="1">
                <a:latin typeface="Verdana"/>
                <a:ea typeface="ＭＳ Ｐゴシック"/>
              </a:rPr>
              <a:t>normal</a:t>
            </a:r>
            <a:r>
              <a:rPr lang="nl-NL" dirty="0">
                <a:latin typeface="Verdana"/>
                <a:ea typeface="ＭＳ Ｐゴシック"/>
              </a:rPr>
              <a:t> </a:t>
            </a:r>
            <a:r>
              <a:rPr lang="nl-NL" dirty="0" err="1">
                <a:latin typeface="Verdana"/>
                <a:ea typeface="ＭＳ Ｐゴシック"/>
              </a:rPr>
              <a:t>welding</a:t>
            </a:r>
            <a:r>
              <a:rPr lang="nl-NL" dirty="0">
                <a:latin typeface="Verdana"/>
                <a:ea typeface="ＭＳ Ｐゴシック"/>
              </a:rPr>
              <a:t> </a:t>
            </a:r>
            <a:r>
              <a:rPr lang="nl-NL" dirty="0" err="1">
                <a:latin typeface="Verdana"/>
                <a:ea typeface="ＭＳ Ｐゴシック"/>
              </a:rPr>
              <a:t>processes</a:t>
            </a:r>
            <a:r>
              <a:rPr lang="nl-NL" dirty="0">
                <a:latin typeface="Verdana"/>
                <a:ea typeface="ＭＳ Ｐゴシック"/>
              </a:rPr>
              <a:t>, </a:t>
            </a:r>
            <a:r>
              <a:rPr lang="nl-NL" dirty="0" err="1">
                <a:latin typeface="Verdana"/>
                <a:ea typeface="ＭＳ Ｐゴシック"/>
              </a:rPr>
              <a:t>stainless</a:t>
            </a:r>
            <a:r>
              <a:rPr lang="nl-NL" dirty="0">
                <a:latin typeface="Verdana"/>
                <a:ea typeface="ＭＳ Ｐゴシック"/>
              </a:rPr>
              <a:t> steel is 1 µg/m3 </a:t>
            </a:r>
            <a:r>
              <a:rPr lang="nl-NL" dirty="0" err="1">
                <a:latin typeface="Verdana"/>
                <a:ea typeface="ＭＳ Ｐゴシック"/>
              </a:rPr>
              <a:t>due</a:t>
            </a:r>
            <a:r>
              <a:rPr lang="nl-NL" dirty="0">
                <a:latin typeface="Verdana"/>
                <a:ea typeface="ＭＳ Ｐゴシック"/>
              </a:rPr>
              <a:t> </a:t>
            </a:r>
            <a:r>
              <a:rPr lang="nl-NL" dirty="0" err="1">
                <a:latin typeface="Verdana"/>
                <a:ea typeface="ＭＳ Ｐゴシック"/>
              </a:rPr>
              <a:t>to</a:t>
            </a:r>
            <a:r>
              <a:rPr lang="nl-NL" dirty="0">
                <a:latin typeface="Verdana"/>
                <a:ea typeface="ＭＳ Ｐゴシック"/>
              </a:rPr>
              <a:t> Chromium 6 (</a:t>
            </a:r>
            <a:r>
              <a:rPr lang="nl-NL" dirty="0" err="1">
                <a:latin typeface="Verdana"/>
                <a:ea typeface="ＭＳ Ｐゴシック"/>
              </a:rPr>
              <a:t>carcinogenic</a:t>
            </a:r>
            <a:r>
              <a:rPr lang="nl-NL" dirty="0">
                <a:latin typeface="Verdana"/>
                <a:ea typeface="ＭＳ Ｐゴシック"/>
              </a:rPr>
              <a:t>). µg per m3 = microgram per </a:t>
            </a:r>
            <a:r>
              <a:rPr lang="nl-NL" dirty="0" err="1">
                <a:latin typeface="Verdana"/>
                <a:ea typeface="ＭＳ Ｐゴシック"/>
              </a:rPr>
              <a:t>cubic</a:t>
            </a:r>
            <a:r>
              <a:rPr lang="nl-NL" dirty="0">
                <a:latin typeface="Verdana"/>
                <a:ea typeface="ＭＳ Ｐゴシック"/>
              </a:rPr>
              <a:t> meter.</a:t>
            </a:r>
          </a:p>
        </p:txBody>
      </p:sp>
      <p:sp>
        <p:nvSpPr>
          <p:cNvPr id="4" name="Tijdelijke aanduiding voor dianummer 3"/>
          <p:cNvSpPr>
            <a:spLocks noGrp="1"/>
          </p:cNvSpPr>
          <p:nvPr>
            <p:ph type="sldNum" sz="quarter" idx="5"/>
          </p:nvPr>
        </p:nvSpPr>
        <p:spPr/>
        <p:txBody>
          <a:bodyPr/>
          <a:lstStyle/>
          <a:p>
            <a:fld id="{9C29DBC2-9E02-5E40-AB1B-E3E16E5FC60E}" type="slidenum">
              <a:rPr lang="nl-NL" smtClean="0"/>
              <a:t>6</a:t>
            </a:fld>
            <a:endParaRPr lang="nl-NL"/>
          </a:p>
        </p:txBody>
      </p:sp>
    </p:spTree>
    <p:extLst>
      <p:ext uri="{BB962C8B-B14F-4D97-AF65-F5344CB8AC3E}">
        <p14:creationId xmlns:p14="http://schemas.microsoft.com/office/powerpoint/2010/main" val="41973211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a:cs typeface="Calibri"/>
              </a:rPr>
              <a:t>Mechanical room ventilation: all welding fumes not removed at the source will be released into the room. To protect everyone in the room (including colleagues who are not welders), room ventilation is necessary to provide clean air.</a:t>
            </a:r>
          </a:p>
        </p:txBody>
      </p:sp>
      <p:sp>
        <p:nvSpPr>
          <p:cNvPr id="4" name="Tijdelijke aanduiding voor dianummer 3"/>
          <p:cNvSpPr>
            <a:spLocks noGrp="1"/>
          </p:cNvSpPr>
          <p:nvPr>
            <p:ph type="sldNum" sz="quarter" idx="5"/>
          </p:nvPr>
        </p:nvSpPr>
        <p:spPr/>
        <p:txBody>
          <a:bodyPr/>
          <a:lstStyle/>
          <a:p>
            <a:fld id="{9C29DBC2-9E02-5E40-AB1B-E3E16E5FC60E}" type="slidenum">
              <a:rPr lang="nl-NL" smtClean="0"/>
              <a:t>7</a:t>
            </a:fld>
            <a:endParaRPr lang="nl-NL"/>
          </a:p>
        </p:txBody>
      </p:sp>
    </p:spTree>
    <p:extLst>
      <p:ext uri="{BB962C8B-B14F-4D97-AF65-F5344CB8AC3E}">
        <p14:creationId xmlns:p14="http://schemas.microsoft.com/office/powerpoint/2010/main" val="20353727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Always </a:t>
            </a:r>
            <a:r>
              <a:rPr lang="nl-NL" dirty="0" err="1"/>
              <a:t>wait</a:t>
            </a:r>
            <a:r>
              <a:rPr lang="nl-NL" dirty="0"/>
              <a:t> 5 </a:t>
            </a:r>
            <a:r>
              <a:rPr lang="nl-NL" dirty="0" err="1"/>
              <a:t>seconds</a:t>
            </a:r>
            <a:r>
              <a:rPr lang="nl-NL" dirty="0"/>
              <a:t> </a:t>
            </a:r>
            <a:r>
              <a:rPr lang="nl-NL" dirty="0" err="1"/>
              <a:t>for</a:t>
            </a:r>
            <a:r>
              <a:rPr lang="nl-NL" dirty="0"/>
              <a:t> </a:t>
            </a:r>
            <a:r>
              <a:rPr lang="nl-NL" dirty="0" err="1"/>
              <a:t>the</a:t>
            </a:r>
            <a:r>
              <a:rPr lang="nl-NL" dirty="0"/>
              <a:t> </a:t>
            </a:r>
            <a:r>
              <a:rPr lang="nl-NL" dirty="0" err="1"/>
              <a:t>smoke</a:t>
            </a:r>
            <a:r>
              <a:rPr lang="nl-NL" dirty="0"/>
              <a:t> plume </a:t>
            </a:r>
            <a:r>
              <a:rPr lang="nl-NL" dirty="0" err="1"/>
              <a:t>to</a:t>
            </a:r>
            <a:r>
              <a:rPr lang="nl-NL" dirty="0"/>
              <a:t> </a:t>
            </a:r>
            <a:r>
              <a:rPr lang="nl-NL" dirty="0" err="1"/>
              <a:t>disappear</a:t>
            </a:r>
            <a:r>
              <a:rPr lang="nl-NL" dirty="0"/>
              <a:t>.</a:t>
            </a:r>
          </a:p>
        </p:txBody>
      </p:sp>
      <p:sp>
        <p:nvSpPr>
          <p:cNvPr id="4" name="Tijdelijke aanduiding voor dianummer 3"/>
          <p:cNvSpPr>
            <a:spLocks noGrp="1"/>
          </p:cNvSpPr>
          <p:nvPr>
            <p:ph type="sldNum" sz="quarter" idx="5"/>
          </p:nvPr>
        </p:nvSpPr>
        <p:spPr/>
        <p:txBody>
          <a:bodyPr/>
          <a:lstStyle/>
          <a:p>
            <a:fld id="{9C29DBC2-9E02-5E40-AB1B-E3E16E5FC60E}" type="slidenum">
              <a:rPr lang="nl-NL" smtClean="0"/>
              <a:t>8</a:t>
            </a:fld>
            <a:endParaRPr lang="nl-NL"/>
          </a:p>
        </p:txBody>
      </p:sp>
    </p:spTree>
    <p:extLst>
      <p:ext uri="{BB962C8B-B14F-4D97-AF65-F5344CB8AC3E}">
        <p14:creationId xmlns:p14="http://schemas.microsoft.com/office/powerpoint/2010/main" val="41713765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latin typeface="Verdana"/>
                <a:ea typeface="ＭＳ Ｐゴシック"/>
              </a:rPr>
              <a:t>Head in </a:t>
            </a:r>
            <a:r>
              <a:rPr lang="nl-NL" dirty="0" err="1">
                <a:latin typeface="Verdana"/>
                <a:ea typeface="ＭＳ Ｐゴシック"/>
              </a:rPr>
              <a:t>the</a:t>
            </a:r>
            <a:r>
              <a:rPr lang="nl-NL" dirty="0">
                <a:latin typeface="Verdana"/>
                <a:ea typeface="ＭＳ Ｐゴシック"/>
              </a:rPr>
              <a:t> plume: </a:t>
            </a:r>
            <a:r>
              <a:rPr lang="nl-NL" dirty="0" err="1">
                <a:latin typeface="Verdana"/>
                <a:ea typeface="ＭＳ Ｐゴシック"/>
              </a:rPr>
              <a:t>This</a:t>
            </a:r>
            <a:r>
              <a:rPr lang="nl-NL" dirty="0">
                <a:latin typeface="Verdana"/>
                <a:ea typeface="ＭＳ Ｐゴシック"/>
              </a:rPr>
              <a:t> </a:t>
            </a:r>
            <a:r>
              <a:rPr lang="nl-NL" dirty="0" err="1">
                <a:latin typeface="Verdana"/>
                <a:ea typeface="ＭＳ Ｐゴシック"/>
              </a:rPr>
              <a:t>occurs</a:t>
            </a:r>
            <a:r>
              <a:rPr lang="nl-NL" dirty="0">
                <a:latin typeface="Verdana"/>
                <a:ea typeface="ＭＳ Ｐゴシック"/>
              </a:rPr>
              <a:t> </a:t>
            </a:r>
            <a:r>
              <a:rPr lang="nl-NL" dirty="0" err="1">
                <a:latin typeface="Verdana"/>
                <a:ea typeface="ＭＳ Ｐゴシック"/>
              </a:rPr>
              <a:t>when</a:t>
            </a:r>
            <a:r>
              <a:rPr lang="nl-NL" dirty="0">
                <a:latin typeface="Verdana"/>
                <a:ea typeface="ＭＳ Ｐゴシック"/>
              </a:rPr>
              <a:t> </a:t>
            </a:r>
            <a:r>
              <a:rPr lang="nl-NL" dirty="0" err="1">
                <a:latin typeface="Verdana"/>
                <a:ea typeface="ＭＳ Ｐゴシック"/>
              </a:rPr>
              <a:t>the</a:t>
            </a:r>
            <a:r>
              <a:rPr lang="nl-NL" dirty="0">
                <a:latin typeface="Verdana"/>
                <a:ea typeface="ＭＳ Ｐゴシック"/>
              </a:rPr>
              <a:t> </a:t>
            </a:r>
            <a:r>
              <a:rPr lang="nl-NL" dirty="0" err="1">
                <a:latin typeface="Verdana"/>
                <a:ea typeface="ＭＳ Ｐゴシック"/>
              </a:rPr>
              <a:t>welder's</a:t>
            </a:r>
            <a:r>
              <a:rPr lang="nl-NL" dirty="0">
                <a:latin typeface="Verdana"/>
                <a:ea typeface="ＭＳ Ｐゴシック"/>
              </a:rPr>
              <a:t> </a:t>
            </a:r>
            <a:r>
              <a:rPr lang="nl-NL" dirty="0" err="1">
                <a:latin typeface="Verdana"/>
                <a:ea typeface="ＭＳ Ｐゴシック"/>
              </a:rPr>
              <a:t>head</a:t>
            </a:r>
            <a:r>
              <a:rPr lang="nl-NL" dirty="0">
                <a:latin typeface="Verdana"/>
                <a:ea typeface="ＭＳ Ｐゴシック"/>
              </a:rPr>
              <a:t> is </a:t>
            </a:r>
            <a:r>
              <a:rPr lang="nl-NL" dirty="0" err="1">
                <a:latin typeface="Verdana"/>
                <a:ea typeface="ＭＳ Ｐゴシック"/>
              </a:rPr>
              <a:t>regularly</a:t>
            </a:r>
            <a:r>
              <a:rPr lang="nl-NL" dirty="0">
                <a:latin typeface="Verdana"/>
                <a:ea typeface="ＭＳ Ｐゴシック"/>
              </a:rPr>
              <a:t> in </a:t>
            </a:r>
            <a:r>
              <a:rPr lang="nl-NL" dirty="0" err="1">
                <a:latin typeface="Verdana"/>
                <a:ea typeface="ＭＳ Ｐゴシック"/>
              </a:rPr>
              <a:t>the</a:t>
            </a:r>
            <a:r>
              <a:rPr lang="nl-NL" dirty="0">
                <a:latin typeface="Verdana"/>
                <a:ea typeface="ＭＳ Ｐゴシック"/>
              </a:rPr>
              <a:t> </a:t>
            </a:r>
            <a:r>
              <a:rPr lang="nl-NL" dirty="0" err="1">
                <a:latin typeface="Verdana"/>
                <a:ea typeface="ＭＳ Ｐゴシック"/>
              </a:rPr>
              <a:t>visible</a:t>
            </a:r>
            <a:r>
              <a:rPr lang="nl-NL" dirty="0">
                <a:latin typeface="Verdana"/>
                <a:ea typeface="ＭＳ Ｐゴシック"/>
              </a:rPr>
              <a:t> plume.</a:t>
            </a:r>
          </a:p>
          <a:p>
            <a:r>
              <a:rPr lang="nl-NL" dirty="0" err="1">
                <a:latin typeface="Verdana"/>
                <a:ea typeface="ＭＳ Ｐゴシック"/>
              </a:rPr>
              <a:t>This</a:t>
            </a:r>
            <a:r>
              <a:rPr lang="nl-NL" dirty="0">
                <a:latin typeface="Verdana"/>
                <a:ea typeface="ＭＳ Ｐゴシック"/>
              </a:rPr>
              <a:t> is </a:t>
            </a:r>
            <a:r>
              <a:rPr lang="nl-NL" dirty="0" err="1">
                <a:latin typeface="Verdana"/>
                <a:ea typeface="ＭＳ Ｐゴシック"/>
              </a:rPr>
              <a:t>due</a:t>
            </a:r>
            <a:r>
              <a:rPr lang="nl-NL" dirty="0">
                <a:latin typeface="Verdana"/>
                <a:ea typeface="ＭＳ Ｐゴシック"/>
              </a:rPr>
              <a:t> </a:t>
            </a:r>
            <a:r>
              <a:rPr lang="nl-NL" dirty="0" err="1">
                <a:latin typeface="Verdana"/>
                <a:ea typeface="ＭＳ Ｐゴシック"/>
              </a:rPr>
              <a:t>to</a:t>
            </a:r>
            <a:r>
              <a:rPr lang="nl-NL" dirty="0">
                <a:latin typeface="Verdana"/>
                <a:ea typeface="ＭＳ Ｐゴシック"/>
              </a:rPr>
              <a:t> </a:t>
            </a:r>
            <a:r>
              <a:rPr lang="nl-NL" dirty="0" err="1">
                <a:latin typeface="Verdana"/>
                <a:ea typeface="ＭＳ Ｐゴシック"/>
              </a:rPr>
              <a:t>the</a:t>
            </a:r>
            <a:r>
              <a:rPr lang="nl-NL" dirty="0">
                <a:latin typeface="Verdana"/>
                <a:ea typeface="ＭＳ Ｐゴシック"/>
              </a:rPr>
              <a:t> </a:t>
            </a:r>
            <a:r>
              <a:rPr lang="nl-NL" dirty="0" err="1">
                <a:latin typeface="Verdana"/>
                <a:ea typeface="ＭＳ Ｐゴシック"/>
              </a:rPr>
              <a:t>leakage</a:t>
            </a:r>
            <a:r>
              <a:rPr lang="nl-NL" dirty="0">
                <a:latin typeface="Verdana"/>
                <a:ea typeface="ＭＳ Ｐゴシック"/>
              </a:rPr>
              <a:t> </a:t>
            </a:r>
            <a:r>
              <a:rPr lang="nl-NL" dirty="0" err="1">
                <a:latin typeface="Verdana"/>
                <a:ea typeface="ＭＳ Ｐゴシック"/>
              </a:rPr>
              <a:t>rate</a:t>
            </a:r>
            <a:r>
              <a:rPr lang="nl-NL" dirty="0">
                <a:latin typeface="Verdana"/>
                <a:ea typeface="ＭＳ Ｐゴシック"/>
              </a:rPr>
              <a:t> of </a:t>
            </a:r>
            <a:r>
              <a:rPr lang="nl-NL" dirty="0" err="1">
                <a:latin typeface="Verdana"/>
                <a:ea typeface="ＭＳ Ｐゴシック"/>
              </a:rPr>
              <a:t>welding</a:t>
            </a:r>
            <a:r>
              <a:rPr lang="nl-NL" dirty="0">
                <a:latin typeface="Verdana"/>
                <a:ea typeface="ＭＳ Ｐゴシック"/>
              </a:rPr>
              <a:t> </a:t>
            </a:r>
            <a:r>
              <a:rPr lang="nl-NL" dirty="0" err="1">
                <a:latin typeface="Verdana"/>
                <a:ea typeface="ＭＳ Ｐゴシック"/>
              </a:rPr>
              <a:t>helmets</a:t>
            </a:r>
            <a:r>
              <a:rPr lang="nl-NL" dirty="0">
                <a:latin typeface="Verdana"/>
                <a:ea typeface="ＭＳ Ｐゴシック"/>
              </a:rPr>
              <a:t>. </a:t>
            </a:r>
            <a:r>
              <a:rPr lang="nl-NL" dirty="0" err="1">
                <a:latin typeface="Verdana"/>
                <a:ea typeface="ＭＳ Ｐゴシック"/>
              </a:rPr>
              <a:t>Furthermore</a:t>
            </a:r>
            <a:r>
              <a:rPr lang="nl-NL" dirty="0">
                <a:latin typeface="Verdana"/>
                <a:ea typeface="ＭＳ Ｐゴシック"/>
              </a:rPr>
              <a:t>, a </a:t>
            </a:r>
            <a:r>
              <a:rPr lang="nl-NL" dirty="0" err="1">
                <a:latin typeface="Verdana"/>
                <a:ea typeface="ＭＳ Ｐゴシック"/>
              </a:rPr>
              <a:t>regular</a:t>
            </a:r>
            <a:r>
              <a:rPr lang="nl-NL" dirty="0">
                <a:latin typeface="Verdana"/>
                <a:ea typeface="ＭＳ Ｐゴシック"/>
              </a:rPr>
              <a:t> </a:t>
            </a:r>
            <a:r>
              <a:rPr lang="nl-NL" dirty="0" err="1">
                <a:latin typeface="Verdana"/>
                <a:ea typeface="ＭＳ Ｐゴシック"/>
              </a:rPr>
              <a:t>welding</a:t>
            </a:r>
            <a:r>
              <a:rPr lang="nl-NL" dirty="0">
                <a:latin typeface="Verdana"/>
                <a:ea typeface="ＭＳ Ｐゴシック"/>
              </a:rPr>
              <a:t> </a:t>
            </a:r>
            <a:r>
              <a:rPr lang="nl-NL" dirty="0" err="1">
                <a:latin typeface="Verdana"/>
                <a:ea typeface="ＭＳ Ｐゴシック"/>
              </a:rPr>
              <a:t>helmet</a:t>
            </a:r>
            <a:r>
              <a:rPr lang="nl-NL" dirty="0">
                <a:latin typeface="Verdana"/>
                <a:ea typeface="ＭＳ Ｐゴシック"/>
              </a:rPr>
              <a:t> or </a:t>
            </a:r>
            <a:r>
              <a:rPr lang="nl-NL" dirty="0" err="1">
                <a:latin typeface="Verdana"/>
                <a:ea typeface="ＭＳ Ｐゴシック"/>
              </a:rPr>
              <a:t>hand-held</a:t>
            </a:r>
            <a:r>
              <a:rPr lang="nl-NL" dirty="0">
                <a:latin typeface="Verdana"/>
                <a:ea typeface="ＭＳ Ｐゴシック"/>
              </a:rPr>
              <a:t> </a:t>
            </a:r>
            <a:r>
              <a:rPr lang="nl-NL" dirty="0" err="1">
                <a:latin typeface="Verdana"/>
                <a:ea typeface="ＭＳ Ｐゴシック"/>
              </a:rPr>
              <a:t>hood</a:t>
            </a:r>
            <a:r>
              <a:rPr lang="nl-NL" dirty="0">
                <a:latin typeface="Verdana"/>
                <a:ea typeface="ＭＳ Ｐゴシック"/>
              </a:rPr>
              <a:t> is </a:t>
            </a:r>
            <a:r>
              <a:rPr lang="nl-NL" dirty="0" err="1">
                <a:latin typeface="Verdana"/>
                <a:ea typeface="ＭＳ Ｐゴシック"/>
              </a:rPr>
              <a:t>not</a:t>
            </a:r>
            <a:r>
              <a:rPr lang="nl-NL" dirty="0">
                <a:latin typeface="Verdana"/>
                <a:ea typeface="ＭＳ Ｐゴシック"/>
              </a:rPr>
              <a:t> a </a:t>
            </a:r>
            <a:r>
              <a:rPr lang="nl-NL" dirty="0" err="1">
                <a:latin typeface="Verdana"/>
                <a:ea typeface="ＭＳ Ｐゴシック"/>
              </a:rPr>
              <a:t>respiratory</a:t>
            </a:r>
            <a:r>
              <a:rPr lang="nl-NL" dirty="0">
                <a:latin typeface="Verdana"/>
                <a:ea typeface="ＭＳ Ｐゴシック"/>
              </a:rPr>
              <a:t> </a:t>
            </a:r>
            <a:r>
              <a:rPr lang="nl-NL" dirty="0" err="1">
                <a:latin typeface="Verdana"/>
                <a:ea typeface="ＭＳ Ｐゴシック"/>
              </a:rPr>
              <a:t>protective</a:t>
            </a:r>
            <a:r>
              <a:rPr lang="nl-NL" dirty="0">
                <a:latin typeface="Verdana"/>
                <a:ea typeface="ＭＳ Ｐゴシック"/>
              </a:rPr>
              <a:t> device.</a:t>
            </a:r>
          </a:p>
        </p:txBody>
      </p:sp>
      <p:sp>
        <p:nvSpPr>
          <p:cNvPr id="4" name="Tijdelijke aanduiding voor dianummer 3"/>
          <p:cNvSpPr>
            <a:spLocks noGrp="1"/>
          </p:cNvSpPr>
          <p:nvPr>
            <p:ph type="sldNum" sz="quarter" idx="5"/>
          </p:nvPr>
        </p:nvSpPr>
        <p:spPr/>
        <p:txBody>
          <a:bodyPr/>
          <a:lstStyle/>
          <a:p>
            <a:fld id="{9C29DBC2-9E02-5E40-AB1B-E3E16E5FC60E}" type="slidenum">
              <a:rPr lang="nl-NL" smtClean="0"/>
              <a:t>9</a:t>
            </a:fld>
            <a:endParaRPr lang="nl-NL"/>
          </a:p>
        </p:txBody>
      </p:sp>
    </p:spTree>
    <p:extLst>
      <p:ext uri="{BB962C8B-B14F-4D97-AF65-F5344CB8AC3E}">
        <p14:creationId xmlns:p14="http://schemas.microsoft.com/office/powerpoint/2010/main" val="21559988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9C29DBC2-9E02-5E40-AB1B-E3E16E5FC60E}" type="slidenum">
              <a:rPr lang="nl-NL" smtClean="0"/>
              <a:t>10</a:t>
            </a:fld>
            <a:endParaRPr lang="nl-NL"/>
          </a:p>
        </p:txBody>
      </p:sp>
    </p:spTree>
    <p:extLst>
      <p:ext uri="{BB962C8B-B14F-4D97-AF65-F5344CB8AC3E}">
        <p14:creationId xmlns:p14="http://schemas.microsoft.com/office/powerpoint/2010/main" val="32080427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Source </a:t>
            </a:r>
            <a:r>
              <a:rPr lang="nl-NL" dirty="0" err="1"/>
              <a:t>extraction</a:t>
            </a:r>
            <a:r>
              <a:rPr lang="nl-NL" dirty="0"/>
              <a:t> is </a:t>
            </a:r>
            <a:r>
              <a:rPr lang="nl-NL" dirty="0" err="1"/>
              <a:t>only</a:t>
            </a:r>
            <a:r>
              <a:rPr lang="nl-NL" dirty="0"/>
              <a:t> </a:t>
            </a:r>
            <a:r>
              <a:rPr lang="nl-NL" dirty="0" err="1"/>
              <a:t>effective</a:t>
            </a:r>
            <a:r>
              <a:rPr lang="nl-NL" dirty="0"/>
              <a:t> </a:t>
            </a:r>
            <a:r>
              <a:rPr lang="nl-NL" dirty="0" err="1"/>
              <a:t>when</a:t>
            </a:r>
            <a:r>
              <a:rPr lang="nl-NL" dirty="0"/>
              <a:t> </a:t>
            </a:r>
            <a:r>
              <a:rPr lang="nl-NL" dirty="0" err="1"/>
              <a:t>the</a:t>
            </a:r>
            <a:r>
              <a:rPr lang="nl-NL" dirty="0"/>
              <a:t> </a:t>
            </a:r>
            <a:r>
              <a:rPr lang="nl-NL" dirty="0" err="1"/>
              <a:t>distance</a:t>
            </a:r>
            <a:r>
              <a:rPr lang="nl-NL" dirty="0"/>
              <a:t> </a:t>
            </a:r>
            <a:r>
              <a:rPr lang="nl-NL" dirty="0" err="1"/>
              <a:t>between</a:t>
            </a:r>
            <a:r>
              <a:rPr lang="nl-NL" dirty="0"/>
              <a:t> </a:t>
            </a:r>
            <a:r>
              <a:rPr lang="nl-NL" dirty="0" err="1"/>
              <a:t>the</a:t>
            </a:r>
            <a:r>
              <a:rPr lang="nl-NL" dirty="0"/>
              <a:t> </a:t>
            </a:r>
            <a:r>
              <a:rPr lang="nl-NL" dirty="0" err="1"/>
              <a:t>extraction</a:t>
            </a:r>
            <a:r>
              <a:rPr lang="nl-NL" dirty="0"/>
              <a:t> </a:t>
            </a:r>
            <a:r>
              <a:rPr lang="nl-NL" dirty="0" err="1"/>
              <a:t>nozzle</a:t>
            </a:r>
            <a:r>
              <a:rPr lang="nl-NL" dirty="0"/>
              <a:t> </a:t>
            </a:r>
            <a:r>
              <a:rPr lang="nl-NL" dirty="0" err="1"/>
              <a:t>and</a:t>
            </a:r>
            <a:r>
              <a:rPr lang="nl-NL" dirty="0"/>
              <a:t> </a:t>
            </a:r>
            <a:r>
              <a:rPr lang="nl-NL" dirty="0" err="1"/>
              <a:t>the</a:t>
            </a:r>
            <a:r>
              <a:rPr lang="nl-NL" dirty="0"/>
              <a:t> </a:t>
            </a:r>
            <a:r>
              <a:rPr lang="nl-NL" dirty="0" err="1"/>
              <a:t>weld</a:t>
            </a:r>
            <a:r>
              <a:rPr lang="nl-NL" dirty="0"/>
              <a:t> is </a:t>
            </a:r>
            <a:r>
              <a:rPr lang="nl-NL" dirty="0" err="1"/>
              <a:t>equal</a:t>
            </a:r>
            <a:r>
              <a:rPr lang="nl-NL" dirty="0"/>
              <a:t> </a:t>
            </a:r>
            <a:r>
              <a:rPr lang="nl-NL" dirty="0" err="1"/>
              <a:t>to</a:t>
            </a:r>
            <a:r>
              <a:rPr lang="nl-NL" dirty="0"/>
              <a:t> or </a:t>
            </a:r>
            <a:r>
              <a:rPr lang="nl-NL" dirty="0" err="1"/>
              <a:t>less</a:t>
            </a:r>
            <a:r>
              <a:rPr lang="nl-NL" dirty="0"/>
              <a:t> </a:t>
            </a:r>
            <a:r>
              <a:rPr lang="nl-NL" dirty="0" err="1"/>
              <a:t>than</a:t>
            </a:r>
            <a:r>
              <a:rPr lang="nl-NL" dirty="0"/>
              <a:t> </a:t>
            </a:r>
            <a:r>
              <a:rPr lang="nl-NL" dirty="0" err="1"/>
              <a:t>the</a:t>
            </a:r>
            <a:r>
              <a:rPr lang="nl-NL" dirty="0"/>
              <a:t> diameter of </a:t>
            </a:r>
            <a:r>
              <a:rPr lang="nl-NL" dirty="0" err="1"/>
              <a:t>the</a:t>
            </a:r>
            <a:r>
              <a:rPr lang="nl-NL" dirty="0"/>
              <a:t> </a:t>
            </a:r>
            <a:r>
              <a:rPr lang="nl-NL" dirty="0" err="1"/>
              <a:t>extraction</a:t>
            </a:r>
            <a:r>
              <a:rPr lang="nl-NL" dirty="0"/>
              <a:t> </a:t>
            </a:r>
            <a:r>
              <a:rPr lang="nl-NL" dirty="0" err="1"/>
              <a:t>nozzle</a:t>
            </a:r>
            <a:r>
              <a:rPr lang="nl-NL" dirty="0"/>
              <a:t>.</a:t>
            </a:r>
          </a:p>
        </p:txBody>
      </p:sp>
      <p:sp>
        <p:nvSpPr>
          <p:cNvPr id="4" name="Tijdelijke aanduiding voor dianummer 3"/>
          <p:cNvSpPr>
            <a:spLocks noGrp="1"/>
          </p:cNvSpPr>
          <p:nvPr>
            <p:ph type="sldNum" sz="quarter" idx="5"/>
          </p:nvPr>
        </p:nvSpPr>
        <p:spPr/>
        <p:txBody>
          <a:bodyPr/>
          <a:lstStyle/>
          <a:p>
            <a:fld id="{9C29DBC2-9E02-5E40-AB1B-E3E16E5FC60E}" type="slidenum">
              <a:rPr lang="nl-NL" smtClean="0"/>
              <a:t>11</a:t>
            </a:fld>
            <a:endParaRPr lang="nl-NL"/>
          </a:p>
        </p:txBody>
      </p:sp>
    </p:spTree>
    <p:extLst>
      <p:ext uri="{BB962C8B-B14F-4D97-AF65-F5344CB8AC3E}">
        <p14:creationId xmlns:p14="http://schemas.microsoft.com/office/powerpoint/2010/main" val="25150147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p:cNvSpPr>
            <a:spLocks noGrp="1"/>
          </p:cNvSpPr>
          <p:nvPr>
            <p:ph type="sldNum" sz="quarter" idx="5"/>
          </p:nvPr>
        </p:nvSpPr>
        <p:spPr/>
        <p:txBody>
          <a:bodyPr/>
          <a:lstStyle/>
          <a:p>
            <a:fld id="{9C29DBC2-9E02-5E40-AB1B-E3E16E5FC60E}" type="slidenum">
              <a:rPr lang="nl-NL" smtClean="0"/>
              <a:t>13</a:t>
            </a:fld>
            <a:endParaRPr lang="nl-NL"/>
          </a:p>
        </p:txBody>
      </p:sp>
    </p:spTree>
    <p:extLst>
      <p:ext uri="{BB962C8B-B14F-4D97-AF65-F5344CB8AC3E}">
        <p14:creationId xmlns:p14="http://schemas.microsoft.com/office/powerpoint/2010/main" val="34412706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Note</a:t>
            </a:r>
            <a:r>
              <a:rPr lang="nl-NL" dirty="0"/>
              <a:t>: The video is </a:t>
            </a:r>
            <a:r>
              <a:rPr lang="nl-NL" dirty="0" err="1"/>
              <a:t>nice</a:t>
            </a:r>
            <a:r>
              <a:rPr lang="nl-NL" dirty="0"/>
              <a:t>, but I </a:t>
            </a:r>
            <a:r>
              <a:rPr lang="nl-NL" dirty="0" err="1"/>
              <a:t>think</a:t>
            </a:r>
            <a:r>
              <a:rPr lang="nl-NL" dirty="0"/>
              <a:t> </a:t>
            </a:r>
            <a:r>
              <a:rPr lang="nl-NL" dirty="0" err="1"/>
              <a:t>it</a:t>
            </a:r>
            <a:r>
              <a:rPr lang="nl-NL" dirty="0"/>
              <a:t> </a:t>
            </a:r>
            <a:r>
              <a:rPr lang="nl-NL" dirty="0" err="1"/>
              <a:t>assumes</a:t>
            </a:r>
            <a:r>
              <a:rPr lang="nl-NL" dirty="0"/>
              <a:t> 3.5 mg/m</a:t>
            </a:r>
            <a:r>
              <a:rPr lang="nl-NL" baseline="30000" dirty="0"/>
              <a:t>3</a:t>
            </a:r>
            <a:r>
              <a:rPr lang="nl-NL" dirty="0"/>
              <a:t>... </a:t>
            </a:r>
            <a:r>
              <a:rPr lang="nl-NL" dirty="0" err="1"/>
              <a:t>and</a:t>
            </a:r>
            <a:r>
              <a:rPr lang="nl-NL" dirty="0"/>
              <a:t> </a:t>
            </a:r>
            <a:r>
              <a:rPr lang="nl-NL" dirty="0" err="1"/>
              <a:t>the</a:t>
            </a:r>
            <a:r>
              <a:rPr lang="nl-NL" dirty="0"/>
              <a:t> </a:t>
            </a:r>
            <a:r>
              <a:rPr lang="nl-NL" dirty="0" err="1"/>
              <a:t>extractor</a:t>
            </a:r>
            <a:r>
              <a:rPr lang="nl-NL" dirty="0"/>
              <a:t> fan is </a:t>
            </a:r>
            <a:r>
              <a:rPr lang="nl-NL" dirty="0" err="1"/>
              <a:t>hung</a:t>
            </a:r>
            <a:r>
              <a:rPr lang="nl-NL" dirty="0"/>
              <a:t> a bit </a:t>
            </a:r>
            <a:r>
              <a:rPr lang="nl-NL" dirty="0" err="1"/>
              <a:t>clumsily</a:t>
            </a:r>
            <a:r>
              <a:rPr lang="nl-NL" dirty="0"/>
              <a:t>.</a:t>
            </a:r>
          </a:p>
        </p:txBody>
      </p:sp>
      <p:sp>
        <p:nvSpPr>
          <p:cNvPr id="4" name="Tijdelijke aanduiding voor dianummer 3"/>
          <p:cNvSpPr>
            <a:spLocks noGrp="1"/>
          </p:cNvSpPr>
          <p:nvPr>
            <p:ph type="sldNum" sz="quarter" idx="5"/>
          </p:nvPr>
        </p:nvSpPr>
        <p:spPr/>
        <p:txBody>
          <a:bodyPr/>
          <a:lstStyle/>
          <a:p>
            <a:fld id="{9C29DBC2-9E02-5E40-AB1B-E3E16E5FC60E}" type="slidenum">
              <a:rPr lang="nl-NL" smtClean="0"/>
              <a:t>14</a:t>
            </a:fld>
            <a:endParaRPr lang="nl-NL"/>
          </a:p>
        </p:txBody>
      </p:sp>
    </p:spTree>
    <p:extLst>
      <p:ext uri="{BB962C8B-B14F-4D97-AF65-F5344CB8AC3E}">
        <p14:creationId xmlns:p14="http://schemas.microsoft.com/office/powerpoint/2010/main" val="4758083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6903CF-E40F-AD8D-F38D-5612A9EA35BE}"/>
              </a:ext>
            </a:extLst>
          </p:cNvPr>
          <p:cNvSpPr>
            <a:spLocks noGrp="1"/>
          </p:cNvSpPr>
          <p:nvPr>
            <p:ph type="ctrTitle"/>
          </p:nvPr>
        </p:nvSpPr>
        <p:spPr>
          <a:xfrm>
            <a:off x="848139" y="847493"/>
            <a:ext cx="10505661" cy="1299359"/>
          </a:xfrm>
        </p:spPr>
        <p:txBody>
          <a:bodyPr anchor="t" anchorCtr="0">
            <a:normAutofit/>
          </a:bodyPr>
          <a:lstStyle>
            <a:lvl1pPr algn="ctr">
              <a:defRPr sz="3000"/>
            </a:lvl1pPr>
          </a:lstStyle>
          <a:p>
            <a:r>
              <a:rPr lang="nl-NL" dirty="0"/>
              <a:t>Klik om stijl te bewerken</a:t>
            </a:r>
          </a:p>
        </p:txBody>
      </p:sp>
      <p:sp>
        <p:nvSpPr>
          <p:cNvPr id="3" name="Ondertitel 2">
            <a:extLst>
              <a:ext uri="{FF2B5EF4-FFF2-40B4-BE49-F238E27FC236}">
                <a16:creationId xmlns:a16="http://schemas.microsoft.com/office/drawing/2014/main" id="{8B0F0C89-A1BE-A078-D52C-0FC23138D0A9}"/>
              </a:ext>
            </a:extLst>
          </p:cNvPr>
          <p:cNvSpPr>
            <a:spLocks noGrp="1"/>
          </p:cNvSpPr>
          <p:nvPr>
            <p:ph type="subTitle" idx="1"/>
          </p:nvPr>
        </p:nvSpPr>
        <p:spPr>
          <a:xfrm>
            <a:off x="848139" y="2398642"/>
            <a:ext cx="10505661" cy="3684105"/>
          </a:xfrm>
        </p:spPr>
        <p:txBody>
          <a:bodyPr>
            <a:normAutofit/>
          </a:bodyPr>
          <a:lstStyle>
            <a:lvl1pPr marL="0" indent="0" algn="ctr">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Klikken om de ondertitelstijl van het model te bewerken</a:t>
            </a:r>
          </a:p>
        </p:txBody>
      </p:sp>
    </p:spTree>
    <p:extLst>
      <p:ext uri="{BB962C8B-B14F-4D97-AF65-F5344CB8AC3E}">
        <p14:creationId xmlns:p14="http://schemas.microsoft.com/office/powerpoint/2010/main" val="20271333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B91C9693-1A60-0B2A-0F83-6A7D08E99523}"/>
              </a:ext>
            </a:extLst>
          </p:cNvPr>
          <p:cNvSpPr>
            <a:spLocks noGrp="1"/>
          </p:cNvSpPr>
          <p:nvPr>
            <p:ph type="title"/>
          </p:nvPr>
        </p:nvSpPr>
        <p:spPr>
          <a:xfrm>
            <a:off x="838200" y="599607"/>
            <a:ext cx="10515600" cy="1091081"/>
          </a:xfrm>
        </p:spPr>
        <p:txBody>
          <a:bodyPr/>
          <a:lstStyle/>
          <a:p>
            <a:r>
              <a:rPr lang="nl-NL" dirty="0"/>
              <a:t>Klik om stijl te bewerken</a:t>
            </a:r>
          </a:p>
        </p:txBody>
      </p:sp>
      <p:sp>
        <p:nvSpPr>
          <p:cNvPr id="8" name="Tijdelijke aanduiding voor inhoud 2">
            <a:extLst>
              <a:ext uri="{FF2B5EF4-FFF2-40B4-BE49-F238E27FC236}">
                <a16:creationId xmlns:a16="http://schemas.microsoft.com/office/drawing/2014/main" id="{F68A5BC4-7A99-104E-7E0F-DC6CC68E1544}"/>
              </a:ext>
            </a:extLst>
          </p:cNvPr>
          <p:cNvSpPr>
            <a:spLocks noGrp="1"/>
          </p:cNvSpPr>
          <p:nvPr>
            <p:ph idx="1"/>
          </p:nvPr>
        </p:nvSpPr>
        <p:spPr>
          <a:xfrm>
            <a:off x="838200" y="1825625"/>
            <a:ext cx="10515600" cy="4351338"/>
          </a:xfrm>
        </p:spPr>
        <p:txBody>
          <a:bodyPr/>
          <a:lstStyle/>
          <a:p>
            <a:pPr lvl="0"/>
            <a:r>
              <a:rPr lang="nl-NL" dirty="0"/>
              <a:t>Klikken om de tekststijl van het model te bewerken</a:t>
            </a:r>
          </a:p>
          <a:p>
            <a:pPr lvl="1"/>
            <a:r>
              <a:rPr lang="nl-NL" dirty="0"/>
              <a:t>Tweede niveau</a:t>
            </a:r>
          </a:p>
          <a:p>
            <a:pPr lvl="2"/>
            <a:r>
              <a:rPr lang="nl-NL" dirty="0"/>
              <a:t>Derde niveau</a:t>
            </a:r>
          </a:p>
        </p:txBody>
      </p:sp>
    </p:spTree>
    <p:extLst>
      <p:ext uri="{BB962C8B-B14F-4D97-AF65-F5344CB8AC3E}">
        <p14:creationId xmlns:p14="http://schemas.microsoft.com/office/powerpoint/2010/main" val="7426993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88C4EF-3CEA-C838-6F44-68CD095B61CA}"/>
              </a:ext>
            </a:extLst>
          </p:cNvPr>
          <p:cNvSpPr>
            <a:spLocks noGrp="1"/>
          </p:cNvSpPr>
          <p:nvPr>
            <p:ph type="title"/>
          </p:nvPr>
        </p:nvSpPr>
        <p:spPr>
          <a:xfrm>
            <a:off x="838200" y="365125"/>
            <a:ext cx="10515600" cy="1325563"/>
          </a:xfrm>
          <a:prstGeom prst="rect">
            <a:avLst/>
          </a:prstGeom>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849C6FB7-DEEE-875C-FDA6-ADA64BFF0CFE}"/>
              </a:ext>
            </a:extLst>
          </p:cNvPr>
          <p:cNvSpPr>
            <a:spLocks noGrp="1"/>
          </p:cNvSpPr>
          <p:nvPr>
            <p:ph sz="half" idx="1"/>
          </p:nvPr>
        </p:nvSpPr>
        <p:spPr>
          <a:xfrm>
            <a:off x="838200" y="1825625"/>
            <a:ext cx="5181600" cy="4351338"/>
          </a:xfrm>
          <a:prstGeom prst="rect">
            <a:avLst/>
          </a:prstGeom>
        </p:spPr>
        <p:txBody>
          <a:bodyPr/>
          <a:lstStyle/>
          <a:p>
            <a:pPr lvl="0"/>
            <a:r>
              <a:rPr lang="nl-NL" dirty="0"/>
              <a:t>Klikken om de tekststijl van het model te bewerken</a:t>
            </a:r>
          </a:p>
          <a:p>
            <a:pPr lvl="1"/>
            <a:r>
              <a:rPr lang="nl-NL" dirty="0"/>
              <a:t>Tweede niveau</a:t>
            </a:r>
          </a:p>
          <a:p>
            <a:pPr lvl="2"/>
            <a:r>
              <a:rPr lang="nl-NL" dirty="0"/>
              <a:t>Derde niveau</a:t>
            </a:r>
          </a:p>
        </p:txBody>
      </p:sp>
      <p:sp>
        <p:nvSpPr>
          <p:cNvPr id="4" name="Tijdelijke aanduiding voor inhoud 3">
            <a:extLst>
              <a:ext uri="{FF2B5EF4-FFF2-40B4-BE49-F238E27FC236}">
                <a16:creationId xmlns:a16="http://schemas.microsoft.com/office/drawing/2014/main" id="{7CBB6650-7867-1884-C58F-5D51317A080F}"/>
              </a:ext>
            </a:extLst>
          </p:cNvPr>
          <p:cNvSpPr>
            <a:spLocks noGrp="1"/>
          </p:cNvSpPr>
          <p:nvPr>
            <p:ph sz="half" idx="2"/>
          </p:nvPr>
        </p:nvSpPr>
        <p:spPr>
          <a:xfrm>
            <a:off x="6172200" y="1825625"/>
            <a:ext cx="5181600" cy="4351338"/>
          </a:xfrm>
          <a:prstGeom prst="rect">
            <a:avLst/>
          </a:prstGeom>
        </p:spPr>
        <p:txBody>
          <a:bodyPr/>
          <a:lstStyle/>
          <a:p>
            <a:pPr lvl="0"/>
            <a:r>
              <a:rPr lang="nl-NL" dirty="0"/>
              <a:t>Klikken om de tekststijl van het model te bewerken</a:t>
            </a:r>
          </a:p>
          <a:p>
            <a:pPr lvl="1"/>
            <a:r>
              <a:rPr lang="nl-NL" dirty="0"/>
              <a:t>Tweede niveau</a:t>
            </a:r>
          </a:p>
          <a:p>
            <a:pPr lvl="2"/>
            <a:r>
              <a:rPr lang="nl-NL" dirty="0"/>
              <a:t>Derde niveau</a:t>
            </a:r>
          </a:p>
        </p:txBody>
      </p:sp>
    </p:spTree>
    <p:extLst>
      <p:ext uri="{BB962C8B-B14F-4D97-AF65-F5344CB8AC3E}">
        <p14:creationId xmlns:p14="http://schemas.microsoft.com/office/powerpoint/2010/main" val="11992942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B451A9-07CC-6BBF-2A47-1C276EED1044}"/>
              </a:ext>
            </a:extLst>
          </p:cNvPr>
          <p:cNvSpPr>
            <a:spLocks noGrp="1"/>
          </p:cNvSpPr>
          <p:nvPr>
            <p:ph type="title"/>
          </p:nvPr>
        </p:nvSpPr>
        <p:spPr>
          <a:xfrm>
            <a:off x="839788" y="365125"/>
            <a:ext cx="10515600" cy="1325563"/>
          </a:xfrm>
          <a:prstGeom prst="rect">
            <a:avLst/>
          </a:prstGeo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AFBB2B48-C3D3-4054-97F2-C1D493EE0DC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03E49832-8819-19FB-CDF7-908B142FB597}"/>
              </a:ext>
            </a:extLst>
          </p:cNvPr>
          <p:cNvSpPr>
            <a:spLocks noGrp="1"/>
          </p:cNvSpPr>
          <p:nvPr>
            <p:ph sz="half" idx="2"/>
          </p:nvPr>
        </p:nvSpPr>
        <p:spPr>
          <a:xfrm>
            <a:off x="839788" y="2505075"/>
            <a:ext cx="5157787" cy="3684588"/>
          </a:xfrm>
          <a:prstGeom prst="rect">
            <a:avLst/>
          </a:prstGeom>
        </p:spPr>
        <p:txBody>
          <a:bodyPr/>
          <a:lstStyle/>
          <a:p>
            <a:pPr lvl="0"/>
            <a:r>
              <a:rPr lang="nl-NL" dirty="0"/>
              <a:t>Klikken om de tekststijl van het model te bewerken</a:t>
            </a:r>
          </a:p>
          <a:p>
            <a:pPr lvl="1"/>
            <a:r>
              <a:rPr lang="nl-NL" dirty="0"/>
              <a:t>Tweede niveau</a:t>
            </a:r>
          </a:p>
          <a:p>
            <a:pPr lvl="2"/>
            <a:r>
              <a:rPr lang="nl-NL" dirty="0"/>
              <a:t>Derde niveau</a:t>
            </a:r>
          </a:p>
        </p:txBody>
      </p:sp>
      <p:sp>
        <p:nvSpPr>
          <p:cNvPr id="5" name="Tijdelijke aanduiding voor tekst 4">
            <a:extLst>
              <a:ext uri="{FF2B5EF4-FFF2-40B4-BE49-F238E27FC236}">
                <a16:creationId xmlns:a16="http://schemas.microsoft.com/office/drawing/2014/main" id="{CC18C054-D653-D09E-E0DB-2D87E08E306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8BA075E0-4CD1-913F-BE4C-17C8BF485AE6}"/>
              </a:ext>
            </a:extLst>
          </p:cNvPr>
          <p:cNvSpPr>
            <a:spLocks noGrp="1"/>
          </p:cNvSpPr>
          <p:nvPr>
            <p:ph sz="quarter" idx="4"/>
          </p:nvPr>
        </p:nvSpPr>
        <p:spPr>
          <a:xfrm>
            <a:off x="6172200" y="2505075"/>
            <a:ext cx="5183188" cy="3684588"/>
          </a:xfrm>
          <a:prstGeom prst="rect">
            <a:avLst/>
          </a:prstGeom>
        </p:spPr>
        <p:txBody>
          <a:bodyPr/>
          <a:lstStyle/>
          <a:p>
            <a:pPr lvl="0"/>
            <a:r>
              <a:rPr lang="nl-NL" dirty="0"/>
              <a:t>Klikken om de tekststijl van het model te bewerken</a:t>
            </a:r>
          </a:p>
          <a:p>
            <a:pPr lvl="1"/>
            <a:r>
              <a:rPr lang="nl-NL" dirty="0"/>
              <a:t>Tweede niveau</a:t>
            </a:r>
          </a:p>
          <a:p>
            <a:pPr lvl="2"/>
            <a:r>
              <a:rPr lang="nl-NL" dirty="0"/>
              <a:t>Derde niveau</a:t>
            </a:r>
          </a:p>
        </p:txBody>
      </p:sp>
    </p:spTree>
    <p:extLst>
      <p:ext uri="{BB962C8B-B14F-4D97-AF65-F5344CB8AC3E}">
        <p14:creationId xmlns:p14="http://schemas.microsoft.com/office/powerpoint/2010/main" val="5020576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1905D1-8E13-AED7-B56C-58535B26EA6D}"/>
              </a:ext>
            </a:extLst>
          </p:cNvPr>
          <p:cNvSpPr>
            <a:spLocks noGrp="1"/>
          </p:cNvSpPr>
          <p:nvPr>
            <p:ph type="title"/>
          </p:nvPr>
        </p:nvSpPr>
        <p:spPr>
          <a:xfrm>
            <a:off x="838200" y="365125"/>
            <a:ext cx="10515600" cy="1325563"/>
          </a:xfrm>
          <a:prstGeom prst="rect">
            <a:avLst/>
          </a:prstGeom>
        </p:spPr>
        <p:txBody>
          <a:bodyPr/>
          <a:lstStyle/>
          <a:p>
            <a:r>
              <a:rPr lang="nl-NL"/>
              <a:t>Klik om stijl te bewerken</a:t>
            </a:r>
          </a:p>
        </p:txBody>
      </p:sp>
    </p:spTree>
    <p:extLst>
      <p:ext uri="{BB962C8B-B14F-4D97-AF65-F5344CB8AC3E}">
        <p14:creationId xmlns:p14="http://schemas.microsoft.com/office/powerpoint/2010/main" val="3931503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34486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FDF9BF-2558-C5E6-655F-516C8D7B61C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A101C790-0038-FF56-01FF-6AE15CA8FC1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5B09D524-74EE-DFBF-2FF7-3C036F7B016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Tree>
    <p:extLst>
      <p:ext uri="{BB962C8B-B14F-4D97-AF65-F5344CB8AC3E}">
        <p14:creationId xmlns:p14="http://schemas.microsoft.com/office/powerpoint/2010/main" val="20848682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00FCEA-199A-AD5B-B031-B96F57D313F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4CBFB1CB-BD1E-2D76-1DAD-C28075CE68D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C9A1B883-5725-932E-CE70-6C000E3C1E2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Tree>
    <p:extLst>
      <p:ext uri="{BB962C8B-B14F-4D97-AF65-F5344CB8AC3E}">
        <p14:creationId xmlns:p14="http://schemas.microsoft.com/office/powerpoint/2010/main" val="24625777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D2109990-4A5C-A623-CCAD-3E3FAED84891}"/>
              </a:ext>
            </a:extLst>
          </p:cNvPr>
          <p:cNvSpPr>
            <a:spLocks noGrp="1"/>
          </p:cNvSpPr>
          <p:nvPr>
            <p:ph type="ctrTitle"/>
          </p:nvPr>
        </p:nvSpPr>
        <p:spPr>
          <a:xfrm>
            <a:off x="848139" y="847493"/>
            <a:ext cx="10505661" cy="1299359"/>
          </a:xfrm>
        </p:spPr>
        <p:txBody>
          <a:bodyPr anchor="t" anchorCtr="0">
            <a:normAutofit/>
          </a:bodyPr>
          <a:lstStyle>
            <a:lvl1pPr algn="ctr">
              <a:defRPr sz="3000"/>
            </a:lvl1pPr>
          </a:lstStyle>
          <a:p>
            <a:r>
              <a:rPr lang="nl-NL" dirty="0"/>
              <a:t>Klik om stijl te bewerken</a:t>
            </a:r>
          </a:p>
        </p:txBody>
      </p:sp>
      <p:sp>
        <p:nvSpPr>
          <p:cNvPr id="8" name="Ondertitel 2">
            <a:extLst>
              <a:ext uri="{FF2B5EF4-FFF2-40B4-BE49-F238E27FC236}">
                <a16:creationId xmlns:a16="http://schemas.microsoft.com/office/drawing/2014/main" id="{A8848FA7-3ED5-B7AA-887B-76F7B1B1FB2B}"/>
              </a:ext>
            </a:extLst>
          </p:cNvPr>
          <p:cNvSpPr>
            <a:spLocks noGrp="1"/>
          </p:cNvSpPr>
          <p:nvPr>
            <p:ph type="subTitle" idx="1"/>
          </p:nvPr>
        </p:nvSpPr>
        <p:spPr>
          <a:xfrm>
            <a:off x="848139" y="2398642"/>
            <a:ext cx="10505661" cy="3684105"/>
          </a:xfrm>
        </p:spPr>
        <p:txBody>
          <a:bodyPr>
            <a:normAutofit/>
          </a:bodyPr>
          <a:lstStyle>
            <a:lvl1pPr marL="0" indent="0" algn="ctr">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Klikken om de ondertitelstijl van het model te bewerken</a:t>
            </a:r>
          </a:p>
        </p:txBody>
      </p:sp>
    </p:spTree>
    <p:extLst>
      <p:ext uri="{BB962C8B-B14F-4D97-AF65-F5344CB8AC3E}">
        <p14:creationId xmlns:p14="http://schemas.microsoft.com/office/powerpoint/2010/main" val="13977045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B91C9693-1A60-0B2A-0F83-6A7D08E99523}"/>
              </a:ext>
            </a:extLst>
          </p:cNvPr>
          <p:cNvSpPr>
            <a:spLocks noGrp="1"/>
          </p:cNvSpPr>
          <p:nvPr>
            <p:ph type="title"/>
          </p:nvPr>
        </p:nvSpPr>
        <p:spPr>
          <a:xfrm>
            <a:off x="838200" y="599607"/>
            <a:ext cx="10515600" cy="1091081"/>
          </a:xfrm>
        </p:spPr>
        <p:txBody>
          <a:bodyPr/>
          <a:lstStyle/>
          <a:p>
            <a:r>
              <a:rPr lang="nl-NL" dirty="0"/>
              <a:t>Klik om stijl te bewerken</a:t>
            </a:r>
          </a:p>
        </p:txBody>
      </p:sp>
      <p:sp>
        <p:nvSpPr>
          <p:cNvPr id="8" name="Tijdelijke aanduiding voor inhoud 2">
            <a:extLst>
              <a:ext uri="{FF2B5EF4-FFF2-40B4-BE49-F238E27FC236}">
                <a16:creationId xmlns:a16="http://schemas.microsoft.com/office/drawing/2014/main" id="{F68A5BC4-7A99-104E-7E0F-DC6CC68E1544}"/>
              </a:ext>
            </a:extLst>
          </p:cNvPr>
          <p:cNvSpPr>
            <a:spLocks noGrp="1"/>
          </p:cNvSpPr>
          <p:nvPr>
            <p:ph idx="1"/>
          </p:nvPr>
        </p:nvSpPr>
        <p:spPr>
          <a:xfrm>
            <a:off x="838200" y="1825625"/>
            <a:ext cx="10515600" cy="4351338"/>
          </a:xfrm>
        </p:spPr>
        <p:txBody>
          <a:bodyPr/>
          <a:lstStyle/>
          <a:p>
            <a:pPr lvl="0"/>
            <a:r>
              <a:rPr lang="nl-NL" dirty="0"/>
              <a:t>Klikken om de tekststijl van het model te bewerken</a:t>
            </a:r>
          </a:p>
          <a:p>
            <a:pPr lvl="1"/>
            <a:r>
              <a:rPr lang="nl-NL" dirty="0"/>
              <a:t>Tweede niveau</a:t>
            </a:r>
          </a:p>
          <a:p>
            <a:pPr lvl="2"/>
            <a:r>
              <a:rPr lang="nl-NL" dirty="0"/>
              <a:t>Derde niveau</a:t>
            </a:r>
          </a:p>
        </p:txBody>
      </p:sp>
    </p:spTree>
    <p:extLst>
      <p:ext uri="{BB962C8B-B14F-4D97-AF65-F5344CB8AC3E}">
        <p14:creationId xmlns:p14="http://schemas.microsoft.com/office/powerpoint/2010/main" val="18830347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88C4EF-3CEA-C838-6F44-68CD095B61CA}"/>
              </a:ext>
            </a:extLst>
          </p:cNvPr>
          <p:cNvSpPr>
            <a:spLocks noGrp="1"/>
          </p:cNvSpPr>
          <p:nvPr>
            <p:ph type="title"/>
          </p:nvPr>
        </p:nvSpPr>
        <p:spPr>
          <a:xfrm>
            <a:off x="838200" y="365125"/>
            <a:ext cx="10515600" cy="1325563"/>
          </a:xfrm>
          <a:prstGeom prst="rect">
            <a:avLst/>
          </a:prstGeom>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849C6FB7-DEEE-875C-FDA6-ADA64BFF0CFE}"/>
              </a:ext>
            </a:extLst>
          </p:cNvPr>
          <p:cNvSpPr>
            <a:spLocks noGrp="1"/>
          </p:cNvSpPr>
          <p:nvPr>
            <p:ph sz="half" idx="1"/>
          </p:nvPr>
        </p:nvSpPr>
        <p:spPr>
          <a:xfrm>
            <a:off x="838200" y="1825625"/>
            <a:ext cx="5181600" cy="4351338"/>
          </a:xfrm>
          <a:prstGeom prst="rect">
            <a:avLst/>
          </a:prstGeom>
        </p:spPr>
        <p:txBody>
          <a:bodyPr/>
          <a:lstStyle/>
          <a:p>
            <a:pPr lvl="0"/>
            <a:r>
              <a:rPr lang="nl-NL" dirty="0"/>
              <a:t>Klikken om de tekststijl van het model te bewerken</a:t>
            </a:r>
          </a:p>
          <a:p>
            <a:pPr lvl="1"/>
            <a:r>
              <a:rPr lang="nl-NL" dirty="0"/>
              <a:t>Tweede niveau</a:t>
            </a:r>
          </a:p>
          <a:p>
            <a:pPr lvl="2"/>
            <a:r>
              <a:rPr lang="nl-NL" dirty="0"/>
              <a:t>Derde niveau</a:t>
            </a:r>
          </a:p>
        </p:txBody>
      </p:sp>
      <p:sp>
        <p:nvSpPr>
          <p:cNvPr id="4" name="Tijdelijke aanduiding voor inhoud 3">
            <a:extLst>
              <a:ext uri="{FF2B5EF4-FFF2-40B4-BE49-F238E27FC236}">
                <a16:creationId xmlns:a16="http://schemas.microsoft.com/office/drawing/2014/main" id="{7CBB6650-7867-1884-C58F-5D51317A080F}"/>
              </a:ext>
            </a:extLst>
          </p:cNvPr>
          <p:cNvSpPr>
            <a:spLocks noGrp="1"/>
          </p:cNvSpPr>
          <p:nvPr>
            <p:ph sz="half" idx="2"/>
          </p:nvPr>
        </p:nvSpPr>
        <p:spPr>
          <a:xfrm>
            <a:off x="6172200" y="1825625"/>
            <a:ext cx="5181600" cy="4351338"/>
          </a:xfrm>
          <a:prstGeom prst="rect">
            <a:avLst/>
          </a:prstGeom>
        </p:spPr>
        <p:txBody>
          <a:bodyPr/>
          <a:lstStyle/>
          <a:p>
            <a:pPr lvl="0"/>
            <a:r>
              <a:rPr lang="nl-NL" dirty="0"/>
              <a:t>Klikken om de tekststijl van het model te bewerken</a:t>
            </a:r>
          </a:p>
          <a:p>
            <a:pPr lvl="1"/>
            <a:r>
              <a:rPr lang="nl-NL" dirty="0"/>
              <a:t>Tweede niveau</a:t>
            </a:r>
          </a:p>
          <a:p>
            <a:pPr lvl="2"/>
            <a:r>
              <a:rPr lang="nl-NL" dirty="0"/>
              <a:t>Derde niveau</a:t>
            </a:r>
          </a:p>
        </p:txBody>
      </p:sp>
    </p:spTree>
    <p:extLst>
      <p:ext uri="{BB962C8B-B14F-4D97-AF65-F5344CB8AC3E}">
        <p14:creationId xmlns:p14="http://schemas.microsoft.com/office/powerpoint/2010/main" val="1468099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6C9FE9-8AEB-CF6C-83D7-DF4E903598AE}"/>
              </a:ext>
            </a:extLst>
          </p:cNvPr>
          <p:cNvSpPr>
            <a:spLocks noGrp="1"/>
          </p:cNvSpPr>
          <p:nvPr>
            <p:ph type="title"/>
          </p:nvPr>
        </p:nvSpPr>
        <p:spPr/>
        <p:txBody>
          <a:bodyPr/>
          <a:lstStyle/>
          <a:p>
            <a:r>
              <a:rPr lang="nl-NL" dirty="0"/>
              <a:t>Klik om stijl te bewerken</a:t>
            </a:r>
          </a:p>
        </p:txBody>
      </p:sp>
      <p:sp>
        <p:nvSpPr>
          <p:cNvPr id="3" name="Tijdelijke aanduiding voor inhoud 2">
            <a:extLst>
              <a:ext uri="{FF2B5EF4-FFF2-40B4-BE49-F238E27FC236}">
                <a16:creationId xmlns:a16="http://schemas.microsoft.com/office/drawing/2014/main" id="{D5C62901-FF00-CD34-E0F0-95D37F8BFF1F}"/>
              </a:ext>
            </a:extLst>
          </p:cNvPr>
          <p:cNvSpPr>
            <a:spLocks noGrp="1"/>
          </p:cNvSpPr>
          <p:nvPr>
            <p:ph idx="1"/>
          </p:nvPr>
        </p:nvSpPr>
        <p:spPr/>
        <p:txBody>
          <a:bodyPr/>
          <a:lstStyle/>
          <a:p>
            <a:pPr lvl="0"/>
            <a:r>
              <a:rPr lang="nl-NL" dirty="0"/>
              <a:t>Klikken om de tekststijl van het model te bewerken</a:t>
            </a:r>
          </a:p>
          <a:p>
            <a:pPr lvl="1"/>
            <a:r>
              <a:rPr lang="nl-NL" dirty="0"/>
              <a:t>Tweede niveau</a:t>
            </a:r>
          </a:p>
          <a:p>
            <a:pPr lvl="2"/>
            <a:r>
              <a:rPr lang="nl-NL" dirty="0"/>
              <a:t>Derde niveau</a:t>
            </a:r>
          </a:p>
        </p:txBody>
      </p:sp>
    </p:spTree>
    <p:extLst>
      <p:ext uri="{BB962C8B-B14F-4D97-AF65-F5344CB8AC3E}">
        <p14:creationId xmlns:p14="http://schemas.microsoft.com/office/powerpoint/2010/main" val="10141191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B451A9-07CC-6BBF-2A47-1C276EED1044}"/>
              </a:ext>
            </a:extLst>
          </p:cNvPr>
          <p:cNvSpPr>
            <a:spLocks noGrp="1"/>
          </p:cNvSpPr>
          <p:nvPr>
            <p:ph type="title"/>
          </p:nvPr>
        </p:nvSpPr>
        <p:spPr>
          <a:xfrm>
            <a:off x="839788" y="365125"/>
            <a:ext cx="10515600" cy="1325563"/>
          </a:xfrm>
          <a:prstGeom prst="rect">
            <a:avLst/>
          </a:prstGeo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AFBB2B48-C3D3-4054-97F2-C1D493EE0DC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03E49832-8819-19FB-CDF7-908B142FB597}"/>
              </a:ext>
            </a:extLst>
          </p:cNvPr>
          <p:cNvSpPr>
            <a:spLocks noGrp="1"/>
          </p:cNvSpPr>
          <p:nvPr>
            <p:ph sz="half" idx="2"/>
          </p:nvPr>
        </p:nvSpPr>
        <p:spPr>
          <a:xfrm>
            <a:off x="839788" y="2505075"/>
            <a:ext cx="5157787" cy="3684588"/>
          </a:xfrm>
          <a:prstGeom prst="rect">
            <a:avLst/>
          </a:prstGeom>
        </p:spPr>
        <p:txBody>
          <a:bodyPr/>
          <a:lstStyle/>
          <a:p>
            <a:pPr lvl="0"/>
            <a:r>
              <a:rPr lang="nl-NL" dirty="0"/>
              <a:t>Klikken om de tekststijl van het model te bewerken</a:t>
            </a:r>
          </a:p>
          <a:p>
            <a:pPr lvl="1"/>
            <a:r>
              <a:rPr lang="nl-NL" dirty="0"/>
              <a:t>Tweede niveau</a:t>
            </a:r>
          </a:p>
          <a:p>
            <a:pPr lvl="2"/>
            <a:r>
              <a:rPr lang="nl-NL" dirty="0"/>
              <a:t>Derde niveau</a:t>
            </a:r>
          </a:p>
        </p:txBody>
      </p:sp>
      <p:sp>
        <p:nvSpPr>
          <p:cNvPr id="5" name="Tijdelijke aanduiding voor tekst 4">
            <a:extLst>
              <a:ext uri="{FF2B5EF4-FFF2-40B4-BE49-F238E27FC236}">
                <a16:creationId xmlns:a16="http://schemas.microsoft.com/office/drawing/2014/main" id="{CC18C054-D653-D09E-E0DB-2D87E08E306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8BA075E0-4CD1-913F-BE4C-17C8BF485AE6}"/>
              </a:ext>
            </a:extLst>
          </p:cNvPr>
          <p:cNvSpPr>
            <a:spLocks noGrp="1"/>
          </p:cNvSpPr>
          <p:nvPr>
            <p:ph sz="quarter" idx="4"/>
          </p:nvPr>
        </p:nvSpPr>
        <p:spPr>
          <a:xfrm>
            <a:off x="6172200" y="2505075"/>
            <a:ext cx="5183188" cy="3684588"/>
          </a:xfrm>
          <a:prstGeom prst="rect">
            <a:avLst/>
          </a:prstGeom>
        </p:spPr>
        <p:txBody>
          <a:bodyPr/>
          <a:lstStyle/>
          <a:p>
            <a:pPr lvl="0"/>
            <a:r>
              <a:rPr lang="nl-NL" dirty="0"/>
              <a:t>Klikken om de tekststijl van het model te bewerken</a:t>
            </a:r>
          </a:p>
          <a:p>
            <a:pPr lvl="1"/>
            <a:r>
              <a:rPr lang="nl-NL" dirty="0"/>
              <a:t>Tweede niveau</a:t>
            </a:r>
          </a:p>
          <a:p>
            <a:pPr lvl="2"/>
            <a:r>
              <a:rPr lang="nl-NL" dirty="0"/>
              <a:t>Derde niveau</a:t>
            </a:r>
          </a:p>
        </p:txBody>
      </p:sp>
    </p:spTree>
    <p:extLst>
      <p:ext uri="{BB962C8B-B14F-4D97-AF65-F5344CB8AC3E}">
        <p14:creationId xmlns:p14="http://schemas.microsoft.com/office/powerpoint/2010/main" val="37482783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1905D1-8E13-AED7-B56C-58535B26EA6D}"/>
              </a:ext>
            </a:extLst>
          </p:cNvPr>
          <p:cNvSpPr>
            <a:spLocks noGrp="1"/>
          </p:cNvSpPr>
          <p:nvPr>
            <p:ph type="title"/>
          </p:nvPr>
        </p:nvSpPr>
        <p:spPr>
          <a:xfrm>
            <a:off x="838200" y="365125"/>
            <a:ext cx="10515600" cy="1325563"/>
          </a:xfrm>
          <a:prstGeom prst="rect">
            <a:avLst/>
          </a:prstGeom>
        </p:spPr>
        <p:txBody>
          <a:bodyPr/>
          <a:lstStyle/>
          <a:p>
            <a:r>
              <a:rPr lang="nl-NL"/>
              <a:t>Klik om stijl te bewerken</a:t>
            </a:r>
          </a:p>
        </p:txBody>
      </p:sp>
    </p:spTree>
    <p:extLst>
      <p:ext uri="{BB962C8B-B14F-4D97-AF65-F5344CB8AC3E}">
        <p14:creationId xmlns:p14="http://schemas.microsoft.com/office/powerpoint/2010/main" val="15362742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155972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FDF9BF-2558-C5E6-655F-516C8D7B61C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A101C790-0038-FF56-01FF-6AE15CA8FC1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5B09D524-74EE-DFBF-2FF7-3C036F7B016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Tree>
    <p:extLst>
      <p:ext uri="{BB962C8B-B14F-4D97-AF65-F5344CB8AC3E}">
        <p14:creationId xmlns:p14="http://schemas.microsoft.com/office/powerpoint/2010/main" val="30525044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00FCEA-199A-AD5B-B031-B96F57D313F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4CBFB1CB-BD1E-2D76-1DAD-C28075CE68D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C9A1B883-5725-932E-CE70-6C000E3C1E2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Tree>
    <p:extLst>
      <p:ext uri="{BB962C8B-B14F-4D97-AF65-F5344CB8AC3E}">
        <p14:creationId xmlns:p14="http://schemas.microsoft.com/office/powerpoint/2010/main" val="252651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C88C6D-6C2C-D49C-FAF0-A2AF0322E86D}"/>
              </a:ext>
            </a:extLst>
          </p:cNvPr>
          <p:cNvSpPr>
            <a:spLocks noGrp="1"/>
          </p:cNvSpPr>
          <p:nvPr>
            <p:ph type="title"/>
          </p:nvPr>
        </p:nvSpPr>
        <p:spPr/>
        <p:txBody>
          <a:bodyPr/>
          <a:lstStyle/>
          <a:p>
            <a:r>
              <a:rPr lang="nl-NL" dirty="0"/>
              <a:t>Klik om stijl te bewerken</a:t>
            </a:r>
          </a:p>
        </p:txBody>
      </p:sp>
      <p:sp>
        <p:nvSpPr>
          <p:cNvPr id="3" name="Tijdelijke aanduiding voor inhoud 2">
            <a:extLst>
              <a:ext uri="{FF2B5EF4-FFF2-40B4-BE49-F238E27FC236}">
                <a16:creationId xmlns:a16="http://schemas.microsoft.com/office/drawing/2014/main" id="{68A0DD0E-58D0-54DC-C29E-8F2E6DE8F0F2}"/>
              </a:ext>
            </a:extLst>
          </p:cNvPr>
          <p:cNvSpPr>
            <a:spLocks noGrp="1"/>
          </p:cNvSpPr>
          <p:nvPr>
            <p:ph sz="half" idx="1"/>
          </p:nvPr>
        </p:nvSpPr>
        <p:spPr>
          <a:xfrm>
            <a:off x="838200" y="1825625"/>
            <a:ext cx="5181600" cy="4351338"/>
          </a:xfrm>
        </p:spPr>
        <p:txBody>
          <a:bodyPr/>
          <a:lstStyle/>
          <a:p>
            <a:pPr lvl="0"/>
            <a:r>
              <a:rPr lang="nl-NL" dirty="0"/>
              <a:t>Klikken om de tekststijl van het model te bewerken</a:t>
            </a:r>
          </a:p>
          <a:p>
            <a:pPr lvl="1"/>
            <a:r>
              <a:rPr lang="nl-NL" dirty="0"/>
              <a:t>Tweede niveau</a:t>
            </a:r>
          </a:p>
          <a:p>
            <a:pPr lvl="2"/>
            <a:r>
              <a:rPr lang="nl-NL" dirty="0"/>
              <a:t>Derde niveau</a:t>
            </a:r>
          </a:p>
        </p:txBody>
      </p:sp>
      <p:sp>
        <p:nvSpPr>
          <p:cNvPr id="4" name="Tijdelijke aanduiding voor inhoud 3">
            <a:extLst>
              <a:ext uri="{FF2B5EF4-FFF2-40B4-BE49-F238E27FC236}">
                <a16:creationId xmlns:a16="http://schemas.microsoft.com/office/drawing/2014/main" id="{093C59C1-87C1-6413-A1E2-18BD1C38A208}"/>
              </a:ext>
            </a:extLst>
          </p:cNvPr>
          <p:cNvSpPr>
            <a:spLocks noGrp="1"/>
          </p:cNvSpPr>
          <p:nvPr>
            <p:ph sz="half" idx="2"/>
          </p:nvPr>
        </p:nvSpPr>
        <p:spPr>
          <a:xfrm>
            <a:off x="6172200" y="1825625"/>
            <a:ext cx="5181600" cy="4351338"/>
          </a:xfrm>
        </p:spPr>
        <p:txBody>
          <a:bodyPr/>
          <a:lstStyle/>
          <a:p>
            <a:pPr lvl="0"/>
            <a:r>
              <a:rPr lang="nl-NL" dirty="0"/>
              <a:t>Klikken om de tekststijl van het model te bewerken</a:t>
            </a:r>
          </a:p>
          <a:p>
            <a:pPr lvl="1"/>
            <a:r>
              <a:rPr lang="nl-NL" dirty="0"/>
              <a:t>Tweede niveau</a:t>
            </a:r>
          </a:p>
          <a:p>
            <a:pPr lvl="2"/>
            <a:r>
              <a:rPr lang="nl-NL" dirty="0"/>
              <a:t>Derde niveau</a:t>
            </a:r>
          </a:p>
        </p:txBody>
      </p:sp>
    </p:spTree>
    <p:extLst>
      <p:ext uri="{BB962C8B-B14F-4D97-AF65-F5344CB8AC3E}">
        <p14:creationId xmlns:p14="http://schemas.microsoft.com/office/powerpoint/2010/main" val="4038164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D84C65-8B7C-D016-31F8-BBD1B58FCEAF}"/>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D86E5838-03B0-09BA-56AE-AC24D76B7B0B}"/>
              </a:ext>
            </a:extLst>
          </p:cNvPr>
          <p:cNvSpPr>
            <a:spLocks noGrp="1"/>
          </p:cNvSpPr>
          <p:nvPr>
            <p:ph type="body" idx="1"/>
          </p:nvPr>
        </p:nvSpPr>
        <p:spPr>
          <a:xfrm>
            <a:off x="839788" y="1681163"/>
            <a:ext cx="5157787" cy="82391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Klikken om de tekststijl van het model te bewerken</a:t>
            </a:r>
          </a:p>
        </p:txBody>
      </p:sp>
      <p:sp>
        <p:nvSpPr>
          <p:cNvPr id="4" name="Tijdelijke aanduiding voor inhoud 3">
            <a:extLst>
              <a:ext uri="{FF2B5EF4-FFF2-40B4-BE49-F238E27FC236}">
                <a16:creationId xmlns:a16="http://schemas.microsoft.com/office/drawing/2014/main" id="{51874D1F-CC25-10E7-81E0-E10D5F16D7D2}"/>
              </a:ext>
            </a:extLst>
          </p:cNvPr>
          <p:cNvSpPr>
            <a:spLocks noGrp="1"/>
          </p:cNvSpPr>
          <p:nvPr>
            <p:ph sz="half" idx="2"/>
          </p:nvPr>
        </p:nvSpPr>
        <p:spPr>
          <a:xfrm>
            <a:off x="839788" y="2505075"/>
            <a:ext cx="5157787" cy="3684588"/>
          </a:xfrm>
        </p:spPr>
        <p:txBody>
          <a:bodyPr/>
          <a:lstStyle/>
          <a:p>
            <a:pPr lvl="0"/>
            <a:r>
              <a:rPr lang="nl-NL" dirty="0"/>
              <a:t>Klikken om de tekststijl van het model te bewerken</a:t>
            </a:r>
          </a:p>
          <a:p>
            <a:pPr lvl="1"/>
            <a:r>
              <a:rPr lang="nl-NL" dirty="0"/>
              <a:t>Tweede niveau</a:t>
            </a:r>
          </a:p>
          <a:p>
            <a:pPr lvl="2"/>
            <a:r>
              <a:rPr lang="nl-NL" dirty="0"/>
              <a:t>Derde niveau</a:t>
            </a:r>
          </a:p>
        </p:txBody>
      </p:sp>
      <p:sp>
        <p:nvSpPr>
          <p:cNvPr id="5" name="Tijdelijke aanduiding voor tekst 4">
            <a:extLst>
              <a:ext uri="{FF2B5EF4-FFF2-40B4-BE49-F238E27FC236}">
                <a16:creationId xmlns:a16="http://schemas.microsoft.com/office/drawing/2014/main" id="{C34B8AA2-FFA9-296A-8EEE-43019FA8F0EB}"/>
              </a:ext>
            </a:extLst>
          </p:cNvPr>
          <p:cNvSpPr>
            <a:spLocks noGrp="1"/>
          </p:cNvSpPr>
          <p:nvPr>
            <p:ph type="body" sz="quarter" idx="3"/>
          </p:nvPr>
        </p:nvSpPr>
        <p:spPr>
          <a:xfrm>
            <a:off x="6172200" y="1681163"/>
            <a:ext cx="5183188" cy="82391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Klikken om de tekststijl van het model te bewerken</a:t>
            </a:r>
          </a:p>
        </p:txBody>
      </p:sp>
      <p:sp>
        <p:nvSpPr>
          <p:cNvPr id="6" name="Tijdelijke aanduiding voor inhoud 5">
            <a:extLst>
              <a:ext uri="{FF2B5EF4-FFF2-40B4-BE49-F238E27FC236}">
                <a16:creationId xmlns:a16="http://schemas.microsoft.com/office/drawing/2014/main" id="{06C3EEE7-4C50-B91A-3D31-247759EFA5EF}"/>
              </a:ext>
            </a:extLst>
          </p:cNvPr>
          <p:cNvSpPr>
            <a:spLocks noGrp="1"/>
          </p:cNvSpPr>
          <p:nvPr>
            <p:ph sz="quarter" idx="4"/>
          </p:nvPr>
        </p:nvSpPr>
        <p:spPr>
          <a:xfrm>
            <a:off x="6172200" y="2505075"/>
            <a:ext cx="5183188" cy="3684588"/>
          </a:xfrm>
        </p:spPr>
        <p:txBody>
          <a:bodyPr/>
          <a:lstStyle/>
          <a:p>
            <a:pPr lvl="0"/>
            <a:r>
              <a:rPr lang="nl-NL" dirty="0"/>
              <a:t>Klikken om de tekststijl van het model te bewerken</a:t>
            </a:r>
          </a:p>
          <a:p>
            <a:pPr lvl="1"/>
            <a:r>
              <a:rPr lang="nl-NL" dirty="0"/>
              <a:t>Tweede niveau</a:t>
            </a:r>
          </a:p>
          <a:p>
            <a:pPr lvl="2"/>
            <a:r>
              <a:rPr lang="nl-NL" dirty="0"/>
              <a:t>Derde niveau</a:t>
            </a:r>
          </a:p>
        </p:txBody>
      </p:sp>
    </p:spTree>
    <p:extLst>
      <p:ext uri="{BB962C8B-B14F-4D97-AF65-F5344CB8AC3E}">
        <p14:creationId xmlns:p14="http://schemas.microsoft.com/office/powerpoint/2010/main" val="27281984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83B295-4B93-27DD-7A5F-4649780BA231}"/>
              </a:ext>
            </a:extLst>
          </p:cNvPr>
          <p:cNvSpPr>
            <a:spLocks noGrp="1"/>
          </p:cNvSpPr>
          <p:nvPr>
            <p:ph type="title"/>
          </p:nvPr>
        </p:nvSpPr>
        <p:spPr>
          <a:xfrm>
            <a:off x="838200" y="599608"/>
            <a:ext cx="10515600" cy="906904"/>
          </a:xfrm>
        </p:spPr>
        <p:txBody>
          <a:bodyPr/>
          <a:lstStyle/>
          <a:p>
            <a:r>
              <a:rPr lang="nl-NL" dirty="0"/>
              <a:t>Klik om stijl te bewerken</a:t>
            </a:r>
          </a:p>
        </p:txBody>
      </p:sp>
    </p:spTree>
    <p:extLst>
      <p:ext uri="{BB962C8B-B14F-4D97-AF65-F5344CB8AC3E}">
        <p14:creationId xmlns:p14="http://schemas.microsoft.com/office/powerpoint/2010/main" val="17154642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9744823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1AFC75-0219-2F44-E0BF-A49B68C3AC2A}"/>
              </a:ext>
            </a:extLst>
          </p:cNvPr>
          <p:cNvSpPr>
            <a:spLocks noGrp="1"/>
          </p:cNvSpPr>
          <p:nvPr>
            <p:ph type="title"/>
          </p:nvPr>
        </p:nvSpPr>
        <p:spPr>
          <a:xfrm>
            <a:off x="839788" y="987424"/>
            <a:ext cx="3932237" cy="1069975"/>
          </a:xfrm>
        </p:spPr>
        <p:txBody>
          <a:bodyPr anchor="t" anchorCtr="0">
            <a:normAutofit/>
          </a:bodyPr>
          <a:lstStyle>
            <a:lvl1pPr>
              <a:defRPr sz="3000"/>
            </a:lvl1pPr>
          </a:lstStyle>
          <a:p>
            <a:r>
              <a:rPr lang="nl-NL" dirty="0"/>
              <a:t>Klik om stijl te bewerken</a:t>
            </a:r>
          </a:p>
        </p:txBody>
      </p:sp>
      <p:sp>
        <p:nvSpPr>
          <p:cNvPr id="3" name="Tijdelijke aanduiding voor inhoud 2">
            <a:extLst>
              <a:ext uri="{FF2B5EF4-FFF2-40B4-BE49-F238E27FC236}">
                <a16:creationId xmlns:a16="http://schemas.microsoft.com/office/drawing/2014/main" id="{4B2704AC-6C53-DD61-08CC-4329C24E9A7F}"/>
              </a:ext>
            </a:extLst>
          </p:cNvPr>
          <p:cNvSpPr>
            <a:spLocks noGrp="1"/>
          </p:cNvSpPr>
          <p:nvPr>
            <p:ph idx="1"/>
          </p:nvPr>
        </p:nvSpPr>
        <p:spPr>
          <a:xfrm>
            <a:off x="5183188" y="987425"/>
            <a:ext cx="6172200" cy="4873625"/>
          </a:xfrm>
        </p:spPr>
        <p:txBody>
          <a:bodyPr>
            <a:normAutofit/>
          </a:bodyPr>
          <a:lstStyle>
            <a:lvl1pPr>
              <a:defRPr sz="1400"/>
            </a:lvl1pPr>
            <a:lvl2pPr>
              <a:defRPr sz="1400"/>
            </a:lvl2pPr>
            <a:lvl3pPr>
              <a:defRPr sz="1400"/>
            </a:lvl3pPr>
            <a:lvl4pPr>
              <a:defRPr sz="2000"/>
            </a:lvl4pPr>
            <a:lvl5pPr>
              <a:defRPr sz="2000"/>
            </a:lvl5pPr>
            <a:lvl6pPr>
              <a:defRPr sz="2000"/>
            </a:lvl6pPr>
            <a:lvl7pPr>
              <a:defRPr sz="2000"/>
            </a:lvl7pPr>
            <a:lvl8pPr>
              <a:defRPr sz="2000"/>
            </a:lvl8pPr>
            <a:lvl9pPr>
              <a:defRPr sz="2000"/>
            </a:lvl9pPr>
          </a:lstStyle>
          <a:p>
            <a:pPr lvl="0"/>
            <a:r>
              <a:rPr lang="nl-NL" dirty="0"/>
              <a:t>Klikken om de tekststijl van het model te bewerken</a:t>
            </a:r>
          </a:p>
          <a:p>
            <a:pPr lvl="1"/>
            <a:r>
              <a:rPr lang="nl-NL" dirty="0"/>
              <a:t>Tweede niveau</a:t>
            </a:r>
          </a:p>
          <a:p>
            <a:pPr lvl="2"/>
            <a:r>
              <a:rPr lang="nl-NL" dirty="0"/>
              <a:t>Derde niveau</a:t>
            </a:r>
          </a:p>
        </p:txBody>
      </p:sp>
      <p:sp>
        <p:nvSpPr>
          <p:cNvPr id="4" name="Tijdelijke aanduiding voor tekst 3">
            <a:extLst>
              <a:ext uri="{FF2B5EF4-FFF2-40B4-BE49-F238E27FC236}">
                <a16:creationId xmlns:a16="http://schemas.microsoft.com/office/drawing/2014/main" id="{F79653E8-37E4-C7CF-91D7-656DC55D0160}"/>
              </a:ext>
            </a:extLst>
          </p:cNvPr>
          <p:cNvSpPr>
            <a:spLocks noGrp="1"/>
          </p:cNvSpPr>
          <p:nvPr>
            <p:ph type="body" sz="half" idx="2"/>
          </p:nvPr>
        </p:nvSpPr>
        <p:spPr>
          <a:xfrm>
            <a:off x="839788" y="2241030"/>
            <a:ext cx="3932237" cy="3627958"/>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dirty="0"/>
              <a:t>Klikken om de tekststijl van het model te bewerken</a:t>
            </a:r>
          </a:p>
        </p:txBody>
      </p:sp>
    </p:spTree>
    <p:extLst>
      <p:ext uri="{BB962C8B-B14F-4D97-AF65-F5344CB8AC3E}">
        <p14:creationId xmlns:p14="http://schemas.microsoft.com/office/powerpoint/2010/main" val="38093708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3" name="Tijdelijke aanduiding voor afbeelding 2">
            <a:extLst>
              <a:ext uri="{FF2B5EF4-FFF2-40B4-BE49-F238E27FC236}">
                <a16:creationId xmlns:a16="http://schemas.microsoft.com/office/drawing/2014/main" id="{B08A3BAC-1495-8167-5DEE-1B810287D9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8" name="Titel 1">
            <a:extLst>
              <a:ext uri="{FF2B5EF4-FFF2-40B4-BE49-F238E27FC236}">
                <a16:creationId xmlns:a16="http://schemas.microsoft.com/office/drawing/2014/main" id="{7A551EE5-4177-89A1-04CB-E4EB9F7C559E}"/>
              </a:ext>
            </a:extLst>
          </p:cNvPr>
          <p:cNvSpPr>
            <a:spLocks noGrp="1"/>
          </p:cNvSpPr>
          <p:nvPr>
            <p:ph type="title"/>
          </p:nvPr>
        </p:nvSpPr>
        <p:spPr>
          <a:xfrm>
            <a:off x="839788" y="987424"/>
            <a:ext cx="3932237" cy="1069975"/>
          </a:xfrm>
        </p:spPr>
        <p:txBody>
          <a:bodyPr anchor="t" anchorCtr="0">
            <a:normAutofit/>
          </a:bodyPr>
          <a:lstStyle>
            <a:lvl1pPr>
              <a:defRPr sz="3000"/>
            </a:lvl1pPr>
          </a:lstStyle>
          <a:p>
            <a:r>
              <a:rPr lang="nl-NL" dirty="0"/>
              <a:t>Klik om stijl te bewerken</a:t>
            </a:r>
          </a:p>
        </p:txBody>
      </p:sp>
      <p:sp>
        <p:nvSpPr>
          <p:cNvPr id="9" name="Tijdelijke aanduiding voor tekst 3">
            <a:extLst>
              <a:ext uri="{FF2B5EF4-FFF2-40B4-BE49-F238E27FC236}">
                <a16:creationId xmlns:a16="http://schemas.microsoft.com/office/drawing/2014/main" id="{F548E75D-E2F0-7354-97E2-BD7A8A3730C4}"/>
              </a:ext>
            </a:extLst>
          </p:cNvPr>
          <p:cNvSpPr>
            <a:spLocks noGrp="1"/>
          </p:cNvSpPr>
          <p:nvPr>
            <p:ph type="body" sz="half" idx="2"/>
          </p:nvPr>
        </p:nvSpPr>
        <p:spPr>
          <a:xfrm>
            <a:off x="839788" y="2241030"/>
            <a:ext cx="3932237" cy="3627958"/>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dirty="0"/>
              <a:t>Klikken om de tekststijl van het model te bewerken</a:t>
            </a:r>
          </a:p>
        </p:txBody>
      </p:sp>
    </p:spTree>
    <p:extLst>
      <p:ext uri="{BB962C8B-B14F-4D97-AF65-F5344CB8AC3E}">
        <p14:creationId xmlns:p14="http://schemas.microsoft.com/office/powerpoint/2010/main" val="13414030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D2109990-4A5C-A623-CCAD-3E3FAED84891}"/>
              </a:ext>
            </a:extLst>
          </p:cNvPr>
          <p:cNvSpPr>
            <a:spLocks noGrp="1"/>
          </p:cNvSpPr>
          <p:nvPr>
            <p:ph type="ctrTitle"/>
          </p:nvPr>
        </p:nvSpPr>
        <p:spPr>
          <a:xfrm>
            <a:off x="848139" y="847493"/>
            <a:ext cx="10505661" cy="1299359"/>
          </a:xfrm>
        </p:spPr>
        <p:txBody>
          <a:bodyPr anchor="t" anchorCtr="0">
            <a:normAutofit/>
          </a:bodyPr>
          <a:lstStyle>
            <a:lvl1pPr algn="ctr">
              <a:defRPr sz="3000"/>
            </a:lvl1pPr>
          </a:lstStyle>
          <a:p>
            <a:r>
              <a:rPr lang="nl-NL" dirty="0"/>
              <a:t>Klik om stijl te bewerken</a:t>
            </a:r>
          </a:p>
        </p:txBody>
      </p:sp>
      <p:sp>
        <p:nvSpPr>
          <p:cNvPr id="8" name="Ondertitel 2">
            <a:extLst>
              <a:ext uri="{FF2B5EF4-FFF2-40B4-BE49-F238E27FC236}">
                <a16:creationId xmlns:a16="http://schemas.microsoft.com/office/drawing/2014/main" id="{A8848FA7-3ED5-B7AA-887B-76F7B1B1FB2B}"/>
              </a:ext>
            </a:extLst>
          </p:cNvPr>
          <p:cNvSpPr>
            <a:spLocks noGrp="1"/>
          </p:cNvSpPr>
          <p:nvPr>
            <p:ph type="subTitle" idx="1"/>
          </p:nvPr>
        </p:nvSpPr>
        <p:spPr>
          <a:xfrm>
            <a:off x="848139" y="2398642"/>
            <a:ext cx="10505661" cy="3684105"/>
          </a:xfrm>
        </p:spPr>
        <p:txBody>
          <a:bodyPr>
            <a:normAutofit/>
          </a:bodyPr>
          <a:lstStyle>
            <a:lvl1pPr marL="0" indent="0" algn="ctr">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Klikken om de ondertitelstijl van het model te bewerken</a:t>
            </a:r>
          </a:p>
        </p:txBody>
      </p:sp>
    </p:spTree>
    <p:extLst>
      <p:ext uri="{BB962C8B-B14F-4D97-AF65-F5344CB8AC3E}">
        <p14:creationId xmlns:p14="http://schemas.microsoft.com/office/powerpoint/2010/main" val="63647492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image" Target="../media/image1.png"/><Relationship Id="rId5" Type="http://schemas.openxmlformats.org/officeDocument/2006/relationships/slideLayout" Target="../slideLayouts/slideLayout13.xml"/><Relationship Id="rId10" Type="http://schemas.openxmlformats.org/officeDocument/2006/relationships/image" Target="../media/image2.png"/><Relationship Id="rId4" Type="http://schemas.openxmlformats.org/officeDocument/2006/relationships/slideLayout" Target="../slideLayouts/slideLayout12.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10" Type="http://schemas.openxmlformats.org/officeDocument/2006/relationships/image" Target="../media/image2.png"/><Relationship Id="rId4" Type="http://schemas.openxmlformats.org/officeDocument/2006/relationships/slideLayout" Target="../slideLayouts/slideLayout20.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7" name="Afbeelding 16">
            <a:extLst>
              <a:ext uri="{FF2B5EF4-FFF2-40B4-BE49-F238E27FC236}">
                <a16:creationId xmlns:a16="http://schemas.microsoft.com/office/drawing/2014/main" id="{5C343283-DAB4-CD4E-B9A5-9033E036D787}"/>
              </a:ext>
            </a:extLst>
          </p:cNvPr>
          <p:cNvPicPr>
            <a:picLocks noChangeAspect="1"/>
          </p:cNvPicPr>
          <p:nvPr userDrawn="1"/>
        </p:nvPicPr>
        <p:blipFill>
          <a:blip r:embed="rId10"/>
          <a:stretch>
            <a:fillRect/>
          </a:stretch>
        </p:blipFill>
        <p:spPr>
          <a:xfrm flipH="1">
            <a:off x="0" y="6356350"/>
            <a:ext cx="8597348" cy="501650"/>
          </a:xfrm>
          <a:prstGeom prst="rect">
            <a:avLst/>
          </a:prstGeom>
        </p:spPr>
      </p:pic>
      <p:sp>
        <p:nvSpPr>
          <p:cNvPr id="2" name="Tijdelijke aanduiding voor titel 1">
            <a:extLst>
              <a:ext uri="{FF2B5EF4-FFF2-40B4-BE49-F238E27FC236}">
                <a16:creationId xmlns:a16="http://schemas.microsoft.com/office/drawing/2014/main" id="{35EBA499-CB8E-8757-6CE8-509E86DAB95F}"/>
              </a:ext>
            </a:extLst>
          </p:cNvPr>
          <p:cNvSpPr>
            <a:spLocks noGrp="1"/>
          </p:cNvSpPr>
          <p:nvPr>
            <p:ph type="title"/>
          </p:nvPr>
        </p:nvSpPr>
        <p:spPr>
          <a:xfrm>
            <a:off x="838200" y="599607"/>
            <a:ext cx="10515600" cy="1091081"/>
          </a:xfrm>
          <a:prstGeom prst="rect">
            <a:avLst/>
          </a:prstGeom>
        </p:spPr>
        <p:txBody>
          <a:bodyPr vert="horz" lIns="91440" tIns="45720" rIns="91440" bIns="45720" rtlCol="0" anchor="t" anchorCtr="0">
            <a:normAutofit/>
          </a:bodyPr>
          <a:lstStyle/>
          <a:p>
            <a:r>
              <a:rPr lang="nl-NL" dirty="0"/>
              <a:t>Klik om stijl te bewerken</a:t>
            </a:r>
          </a:p>
        </p:txBody>
      </p:sp>
      <p:sp>
        <p:nvSpPr>
          <p:cNvPr id="3" name="Tijdelijke aanduiding voor tekst 2">
            <a:extLst>
              <a:ext uri="{FF2B5EF4-FFF2-40B4-BE49-F238E27FC236}">
                <a16:creationId xmlns:a16="http://schemas.microsoft.com/office/drawing/2014/main" id="{6253A547-C78D-7C22-67AB-F89665D807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p:txBody>
      </p:sp>
      <p:pic>
        <p:nvPicPr>
          <p:cNvPr id="13" name="Afbeelding 12" descr="Afbeelding met Lettertype, Graphics, grafische vormgeving, logo&#10;&#10;Automatisch gegenereerde beschrijving">
            <a:extLst>
              <a:ext uri="{FF2B5EF4-FFF2-40B4-BE49-F238E27FC236}">
                <a16:creationId xmlns:a16="http://schemas.microsoft.com/office/drawing/2014/main" id="{947DEBA7-211F-B70A-6896-42CE64A25612}"/>
              </a:ext>
            </a:extLst>
          </p:cNvPr>
          <p:cNvPicPr>
            <a:picLocks noChangeAspect="1"/>
          </p:cNvPicPr>
          <p:nvPr userDrawn="1"/>
        </p:nvPicPr>
        <p:blipFill>
          <a:blip r:embed="rId11"/>
          <a:stretch>
            <a:fillRect/>
          </a:stretch>
        </p:blipFill>
        <p:spPr>
          <a:xfrm>
            <a:off x="9485037" y="6232294"/>
            <a:ext cx="1868763" cy="535494"/>
          </a:xfrm>
          <a:prstGeom prst="rect">
            <a:avLst/>
          </a:prstGeom>
        </p:spPr>
      </p:pic>
      <p:pic>
        <p:nvPicPr>
          <p:cNvPr id="10" name="Afbeelding 9">
            <a:extLst>
              <a:ext uri="{FF2B5EF4-FFF2-40B4-BE49-F238E27FC236}">
                <a16:creationId xmlns:a16="http://schemas.microsoft.com/office/drawing/2014/main" id="{A77BF7DD-20FA-1880-7BD6-C0400D5FB3DF}"/>
              </a:ext>
            </a:extLst>
          </p:cNvPr>
          <p:cNvPicPr>
            <a:picLocks noChangeAspect="1"/>
          </p:cNvPicPr>
          <p:nvPr userDrawn="1"/>
        </p:nvPicPr>
        <p:blipFill>
          <a:blip r:embed="rId12"/>
          <a:stretch>
            <a:fillRect/>
          </a:stretch>
        </p:blipFill>
        <p:spPr>
          <a:xfrm>
            <a:off x="919371" y="6460672"/>
            <a:ext cx="6415708" cy="269917"/>
          </a:xfrm>
          <a:prstGeom prst="rect">
            <a:avLst/>
          </a:prstGeom>
        </p:spPr>
      </p:pic>
    </p:spTree>
    <p:extLst>
      <p:ext uri="{BB962C8B-B14F-4D97-AF65-F5344CB8AC3E}">
        <p14:creationId xmlns:p14="http://schemas.microsoft.com/office/powerpoint/2010/main" val="26312262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Lst>
  <p:txStyles>
    <p:titleStyle>
      <a:lvl1pPr algn="l" defTabSz="914400" rtl="0" eaLnBrk="1" latinLnBrk="0" hangingPunct="1">
        <a:lnSpc>
          <a:spcPct val="90000"/>
        </a:lnSpc>
        <a:spcBef>
          <a:spcPct val="0"/>
        </a:spcBef>
        <a:buNone/>
        <a:defRPr sz="3000" b="1" i="0" kern="1200" baseline="0">
          <a:solidFill>
            <a:srgbClr val="0086CD"/>
          </a:solidFill>
          <a:latin typeface="Arial" panose="020B0604020202020204" pitchFamily="34" charset="0"/>
          <a:ea typeface="Lato" panose="020F0502020204030203" pitchFamily="34" charset="0"/>
          <a:cs typeface="Lato" panose="020F0502020204030203" pitchFamily="34" charset="0"/>
        </a:defRPr>
      </a:lvl1pPr>
    </p:titleStyle>
    <p:bodyStyle>
      <a:lvl1pPr marL="228600" indent="-228600" algn="l" defTabSz="914400" rtl="0" eaLnBrk="1" latinLnBrk="0" hangingPunct="1">
        <a:lnSpc>
          <a:spcPct val="90000"/>
        </a:lnSpc>
        <a:spcBef>
          <a:spcPts val="1000"/>
        </a:spcBef>
        <a:buClr>
          <a:srgbClr val="E30613"/>
        </a:buClr>
        <a:buFont typeface="Arial" panose="020B0604020202020204" pitchFamily="34" charset="0"/>
        <a:buChar char="•"/>
        <a:defRPr sz="1400" b="0" i="0" kern="1200" baseline="0">
          <a:solidFill>
            <a:schemeClr val="tx1"/>
          </a:solidFill>
          <a:latin typeface="Arial" panose="020B0604020202020204"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Clr>
          <a:srgbClr val="0086CD"/>
        </a:buClr>
        <a:buFont typeface="Arial" panose="020B0604020202020204" pitchFamily="34" charset="0"/>
        <a:buChar char="•"/>
        <a:defRPr sz="1400" b="0" i="0" kern="1200" baseline="0">
          <a:solidFill>
            <a:schemeClr val="tx1"/>
          </a:solidFill>
          <a:latin typeface="Arial" panose="020B0604020202020204"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1400" b="0" i="0" kern="1200" baseline="0">
          <a:solidFill>
            <a:schemeClr val="tx1"/>
          </a:solidFill>
          <a:latin typeface="Arial" panose="020B0604020202020204"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Clr>
          <a:srgbClr val="E30613"/>
        </a:buClr>
        <a:buFont typeface="Arial" panose="020B0604020202020204" pitchFamily="34" charset="0"/>
        <a:buChar char="•"/>
        <a:defRPr sz="1400" b="0" i="0"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Clr>
          <a:srgbClr val="E30613"/>
        </a:buClr>
        <a:buFont typeface="Arial" panose="020B0604020202020204" pitchFamily="34" charset="0"/>
        <a:buChar char="•"/>
        <a:defRPr sz="1400" b="0" i="0"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Afbeelding 9" descr="Afbeelding met Lettertype, Graphics, grafische vormgeving, logo&#10;&#10;Automatisch gegenereerde beschrijving">
            <a:extLst>
              <a:ext uri="{FF2B5EF4-FFF2-40B4-BE49-F238E27FC236}">
                <a16:creationId xmlns:a16="http://schemas.microsoft.com/office/drawing/2014/main" id="{88FE2F72-4518-B9B4-99FA-14154F8CF92A}"/>
              </a:ext>
            </a:extLst>
          </p:cNvPr>
          <p:cNvPicPr>
            <a:picLocks noChangeAspect="1"/>
          </p:cNvPicPr>
          <p:nvPr userDrawn="1"/>
        </p:nvPicPr>
        <p:blipFill>
          <a:blip r:embed="rId10"/>
          <a:stretch>
            <a:fillRect/>
          </a:stretch>
        </p:blipFill>
        <p:spPr>
          <a:xfrm>
            <a:off x="9485037" y="6258393"/>
            <a:ext cx="1868763" cy="535494"/>
          </a:xfrm>
          <a:prstGeom prst="rect">
            <a:avLst/>
          </a:prstGeom>
        </p:spPr>
      </p:pic>
      <p:sp>
        <p:nvSpPr>
          <p:cNvPr id="16" name="Tijdelijke aanduiding voor titel 1">
            <a:extLst>
              <a:ext uri="{FF2B5EF4-FFF2-40B4-BE49-F238E27FC236}">
                <a16:creationId xmlns:a16="http://schemas.microsoft.com/office/drawing/2014/main" id="{F1623D7A-4819-9B65-A2AE-D067874B32D5}"/>
              </a:ext>
            </a:extLst>
          </p:cNvPr>
          <p:cNvSpPr>
            <a:spLocks noGrp="1"/>
          </p:cNvSpPr>
          <p:nvPr>
            <p:ph type="title"/>
          </p:nvPr>
        </p:nvSpPr>
        <p:spPr>
          <a:xfrm>
            <a:off x="838200" y="599607"/>
            <a:ext cx="10515600" cy="1091081"/>
          </a:xfrm>
          <a:prstGeom prst="rect">
            <a:avLst/>
          </a:prstGeom>
        </p:spPr>
        <p:txBody>
          <a:bodyPr vert="horz" lIns="91440" tIns="45720" rIns="91440" bIns="45720" rtlCol="0" anchor="t" anchorCtr="0">
            <a:normAutofit/>
          </a:bodyPr>
          <a:lstStyle/>
          <a:p>
            <a:r>
              <a:rPr lang="nl-NL" dirty="0"/>
              <a:t>Klik om stijl te bewerken</a:t>
            </a:r>
          </a:p>
        </p:txBody>
      </p:sp>
      <p:sp>
        <p:nvSpPr>
          <p:cNvPr id="17" name="Tijdelijke aanduiding voor tekst 2">
            <a:extLst>
              <a:ext uri="{FF2B5EF4-FFF2-40B4-BE49-F238E27FC236}">
                <a16:creationId xmlns:a16="http://schemas.microsoft.com/office/drawing/2014/main" id="{91F2A318-A921-BC6D-FF2E-6BCCEADA60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p:txBody>
      </p:sp>
      <p:pic>
        <p:nvPicPr>
          <p:cNvPr id="2" name="Afbeelding 1">
            <a:extLst>
              <a:ext uri="{FF2B5EF4-FFF2-40B4-BE49-F238E27FC236}">
                <a16:creationId xmlns:a16="http://schemas.microsoft.com/office/drawing/2014/main" id="{64D8CFF1-C3F7-B36C-11EC-8DF4F0DF4FE2}"/>
              </a:ext>
            </a:extLst>
          </p:cNvPr>
          <p:cNvPicPr>
            <a:picLocks noChangeAspect="1"/>
          </p:cNvPicPr>
          <p:nvPr userDrawn="1"/>
        </p:nvPicPr>
        <p:blipFill>
          <a:blip r:embed="rId11"/>
          <a:stretch>
            <a:fillRect/>
          </a:stretch>
        </p:blipFill>
        <p:spPr>
          <a:xfrm flipH="1">
            <a:off x="0" y="6356350"/>
            <a:ext cx="8597348" cy="501650"/>
          </a:xfrm>
          <a:prstGeom prst="rect">
            <a:avLst/>
          </a:prstGeom>
        </p:spPr>
      </p:pic>
    </p:spTree>
    <p:extLst>
      <p:ext uri="{BB962C8B-B14F-4D97-AF65-F5344CB8AC3E}">
        <p14:creationId xmlns:p14="http://schemas.microsoft.com/office/powerpoint/2010/main" val="2505239104"/>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2" r:id="rId3"/>
    <p:sldLayoutId id="2147483663" r:id="rId4"/>
    <p:sldLayoutId id="2147483664" r:id="rId5"/>
    <p:sldLayoutId id="2147483665" r:id="rId6"/>
    <p:sldLayoutId id="2147483666" r:id="rId7"/>
    <p:sldLayoutId id="2147483667" r:id="rId8"/>
  </p:sldLayoutIdLst>
  <p:txStyles>
    <p:titleStyle>
      <a:lvl1pPr algn="l"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p:titleStyle>
    <p:bodyStyle>
      <a:lvl1pPr marL="228600" indent="-228600" algn="l" defTabSz="914400" rtl="0" eaLnBrk="1" latinLnBrk="0" hangingPunct="1">
        <a:lnSpc>
          <a:spcPct val="90000"/>
        </a:lnSpc>
        <a:spcBef>
          <a:spcPts val="1000"/>
        </a:spcBef>
        <a:buClr>
          <a:srgbClr val="E30613"/>
        </a:buClr>
        <a:buFont typeface="Arial" panose="020B0604020202020204" pitchFamily="34" charset="0"/>
        <a:buChar char="•"/>
        <a:defRPr sz="1400" kern="1200" baseline="0">
          <a:solidFill>
            <a:schemeClr val="tx1"/>
          </a:solidFill>
          <a:latin typeface="Arial" panose="020B0604020202020204"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Clr>
          <a:srgbClr val="0086CD"/>
        </a:buClr>
        <a:buFont typeface="Arial" panose="020B0604020202020204" pitchFamily="34" charset="0"/>
        <a:buChar char="•"/>
        <a:defRPr sz="1400" kern="1200" baseline="0">
          <a:solidFill>
            <a:schemeClr val="tx1"/>
          </a:solidFill>
          <a:latin typeface="Arial" panose="020B0604020202020204"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Clr>
          <a:schemeClr val="bg1">
            <a:lumMod val="50000"/>
          </a:schemeClr>
        </a:buClr>
        <a:buFont typeface="Arial" panose="020B0604020202020204" pitchFamily="34" charset="0"/>
        <a:buChar char="•"/>
        <a:defRPr sz="1400" kern="1200" baseline="0">
          <a:solidFill>
            <a:schemeClr val="tx1"/>
          </a:solidFill>
          <a:latin typeface="Arial" panose="020B0604020202020204"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Afbeelding 9" descr="Afbeelding met Lettertype, Graphics, grafische vormgeving, logo&#10;&#10;Automatisch gegenereerde beschrijving">
            <a:extLst>
              <a:ext uri="{FF2B5EF4-FFF2-40B4-BE49-F238E27FC236}">
                <a16:creationId xmlns:a16="http://schemas.microsoft.com/office/drawing/2014/main" id="{88FE2F72-4518-B9B4-99FA-14154F8CF92A}"/>
              </a:ext>
            </a:extLst>
          </p:cNvPr>
          <p:cNvPicPr>
            <a:picLocks noChangeAspect="1"/>
          </p:cNvPicPr>
          <p:nvPr userDrawn="1"/>
        </p:nvPicPr>
        <p:blipFill>
          <a:blip r:embed="rId10"/>
          <a:stretch>
            <a:fillRect/>
          </a:stretch>
        </p:blipFill>
        <p:spPr>
          <a:xfrm>
            <a:off x="9485037" y="6258393"/>
            <a:ext cx="1868763" cy="535494"/>
          </a:xfrm>
          <a:prstGeom prst="rect">
            <a:avLst/>
          </a:prstGeom>
        </p:spPr>
      </p:pic>
      <p:sp>
        <p:nvSpPr>
          <p:cNvPr id="16" name="Tijdelijke aanduiding voor titel 1">
            <a:extLst>
              <a:ext uri="{FF2B5EF4-FFF2-40B4-BE49-F238E27FC236}">
                <a16:creationId xmlns:a16="http://schemas.microsoft.com/office/drawing/2014/main" id="{F1623D7A-4819-9B65-A2AE-D067874B32D5}"/>
              </a:ext>
            </a:extLst>
          </p:cNvPr>
          <p:cNvSpPr>
            <a:spLocks noGrp="1"/>
          </p:cNvSpPr>
          <p:nvPr>
            <p:ph type="title"/>
          </p:nvPr>
        </p:nvSpPr>
        <p:spPr>
          <a:xfrm>
            <a:off x="838200" y="599607"/>
            <a:ext cx="10515600" cy="1091081"/>
          </a:xfrm>
          <a:prstGeom prst="rect">
            <a:avLst/>
          </a:prstGeom>
        </p:spPr>
        <p:txBody>
          <a:bodyPr vert="horz" lIns="91440" tIns="45720" rIns="91440" bIns="45720" rtlCol="0" anchor="t" anchorCtr="0">
            <a:normAutofit/>
          </a:bodyPr>
          <a:lstStyle/>
          <a:p>
            <a:r>
              <a:rPr lang="nl-NL" dirty="0"/>
              <a:t>Klik om stijl te bewerken</a:t>
            </a:r>
          </a:p>
        </p:txBody>
      </p:sp>
      <p:sp>
        <p:nvSpPr>
          <p:cNvPr id="17" name="Tijdelijke aanduiding voor tekst 2">
            <a:extLst>
              <a:ext uri="{FF2B5EF4-FFF2-40B4-BE49-F238E27FC236}">
                <a16:creationId xmlns:a16="http://schemas.microsoft.com/office/drawing/2014/main" id="{91F2A318-A921-BC6D-FF2E-6BCCEADA60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p:txBody>
      </p:sp>
    </p:spTree>
    <p:extLst>
      <p:ext uri="{BB962C8B-B14F-4D97-AF65-F5344CB8AC3E}">
        <p14:creationId xmlns:p14="http://schemas.microsoft.com/office/powerpoint/2010/main" val="2642689092"/>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Lst>
  <p:txStyles>
    <p:titleStyle>
      <a:lvl1pPr algn="l" defTabSz="914400" rtl="0" eaLnBrk="1" latinLnBrk="0" hangingPunct="1">
        <a:lnSpc>
          <a:spcPct val="90000"/>
        </a:lnSpc>
        <a:spcBef>
          <a:spcPct val="0"/>
        </a:spcBef>
        <a:buNone/>
        <a:defRPr sz="3000" b="1" kern="1200" baseline="0">
          <a:solidFill>
            <a:srgbClr val="0086CD"/>
          </a:solidFill>
          <a:latin typeface="Arial" panose="020B0604020202020204" pitchFamily="34" charset="0"/>
          <a:ea typeface="Lato" panose="020F0502020204030203" pitchFamily="34" charset="0"/>
          <a:cs typeface="Lato" panose="020F0502020204030203" pitchFamily="34" charset="0"/>
        </a:defRPr>
      </a:lvl1pPr>
    </p:titleStyle>
    <p:bodyStyle>
      <a:lvl1pPr marL="228600" indent="-228600" algn="l" defTabSz="914400" rtl="0" eaLnBrk="1" latinLnBrk="0" hangingPunct="1">
        <a:lnSpc>
          <a:spcPct val="90000"/>
        </a:lnSpc>
        <a:spcBef>
          <a:spcPts val="1000"/>
        </a:spcBef>
        <a:buClr>
          <a:srgbClr val="E30613"/>
        </a:buClr>
        <a:buFont typeface="Arial" panose="020B0604020202020204" pitchFamily="34" charset="0"/>
        <a:buChar char="•"/>
        <a:defRPr sz="1400" kern="1200" baseline="0">
          <a:solidFill>
            <a:schemeClr val="tx1"/>
          </a:solidFill>
          <a:latin typeface="Arial" panose="020B0604020202020204"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Clr>
          <a:srgbClr val="0086CD"/>
        </a:buClr>
        <a:buFont typeface="Arial" panose="020B0604020202020204" pitchFamily="34" charset="0"/>
        <a:buChar char="•"/>
        <a:defRPr sz="1400" kern="1200" baseline="0">
          <a:solidFill>
            <a:schemeClr val="tx1"/>
          </a:solidFill>
          <a:latin typeface="Arial" panose="020B0604020202020204"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Clr>
          <a:schemeClr val="bg1">
            <a:lumMod val="50000"/>
          </a:schemeClr>
        </a:buClr>
        <a:buFont typeface="Arial" panose="020B0604020202020204" pitchFamily="34" charset="0"/>
        <a:buChar char="•"/>
        <a:defRPr sz="1400" kern="1200" baseline="0">
          <a:solidFill>
            <a:schemeClr val="tx1"/>
          </a:solidFill>
          <a:latin typeface="Arial" panose="020B0604020202020204"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4.jp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9.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17.jp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jp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hyperlink" Target="mailto:info@5xbeter.nl" TargetMode="External"/><Relationship Id="rId2" Type="http://schemas.openxmlformats.org/officeDocument/2006/relationships/image" Target="../media/image19.png"/><Relationship Id="rId1" Type="http://schemas.openxmlformats.org/officeDocument/2006/relationships/slideLayout" Target="../slideLayouts/slideLayout10.xml"/><Relationship Id="rId5" Type="http://schemas.openxmlformats.org/officeDocument/2006/relationships/image" Target="../media/image6.png"/><Relationship Id="rId4" Type="http://schemas.openxmlformats.org/officeDocument/2006/relationships/hyperlink" Target="http://www.5xbeter.nl/"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www.5xbeter.nl/" TargetMode="External"/><Relationship Id="rId2" Type="http://schemas.openxmlformats.org/officeDocument/2006/relationships/hyperlink" Target="mailto:info@5xbeter.nl" TargetMode="External"/><Relationship Id="rId1" Type="http://schemas.openxmlformats.org/officeDocument/2006/relationships/slideLayout" Target="../slideLayouts/slideLayout10.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AB208A-05ED-1F6E-E3CD-8C3FCFF021A8}"/>
              </a:ext>
            </a:extLst>
          </p:cNvPr>
          <p:cNvSpPr>
            <a:spLocks noGrp="1"/>
          </p:cNvSpPr>
          <p:nvPr>
            <p:ph type="ctrTitle"/>
          </p:nvPr>
        </p:nvSpPr>
        <p:spPr>
          <a:xfrm>
            <a:off x="843169" y="428233"/>
            <a:ext cx="10505661" cy="1002361"/>
          </a:xfrm>
        </p:spPr>
        <p:txBody>
          <a:bodyPr/>
          <a:lstStyle/>
          <a:p>
            <a:pPr rtl="0"/>
            <a:r>
              <a:rPr lang="en-gb" b="1" i="0" u="none" baseline="0">
                <a:latin typeface="Arial" panose="020B0604020202020204" pitchFamily="34" charset="0"/>
                <a:ea typeface="Arial" panose="020B0604020202020204" pitchFamily="34" charset="0"/>
                <a:cs typeface="Arial" panose="020B0604020202020204" pitchFamily="34" charset="0"/>
              </a:rPr>
              <a:t>Toolbox</a:t>
            </a:r>
            <a:br>
              <a:rPr lang="en-gb" dirty="0">
                <a:latin typeface="Arial" panose="020B0604020202020204" pitchFamily="34" charset="0"/>
                <a:cs typeface="Arial" panose="020B0604020202020204" pitchFamily="34" charset="0"/>
              </a:rPr>
            </a:br>
            <a:r>
              <a:rPr lang="en-gb" b="1" i="0" u="none" baseline="0">
                <a:latin typeface="Arial" panose="020B0604020202020204" pitchFamily="34" charset="0"/>
                <a:ea typeface="Arial" panose="020B0604020202020204" pitchFamily="34" charset="0"/>
                <a:cs typeface="Arial" panose="020B0604020202020204" pitchFamily="34" charset="0"/>
              </a:rPr>
              <a:t>Welding fumes</a:t>
            </a:r>
            <a:endParaRPr lang="en-gb" dirty="0">
              <a:latin typeface="Arial" panose="020B0604020202020204" pitchFamily="34" charset="0"/>
              <a:cs typeface="Arial" panose="020B0604020202020204" pitchFamily="34" charset="0"/>
            </a:endParaRPr>
          </a:p>
        </p:txBody>
      </p:sp>
      <p:sp>
        <p:nvSpPr>
          <p:cNvPr id="3" name="Ondertitel 2">
            <a:extLst>
              <a:ext uri="{FF2B5EF4-FFF2-40B4-BE49-F238E27FC236}">
                <a16:creationId xmlns:a16="http://schemas.microsoft.com/office/drawing/2014/main" id="{61C324E1-BC5B-18EE-A0AD-DC4385409AF8}"/>
              </a:ext>
            </a:extLst>
          </p:cNvPr>
          <p:cNvSpPr>
            <a:spLocks noGrp="1"/>
          </p:cNvSpPr>
          <p:nvPr>
            <p:ph type="subTitle" idx="1"/>
          </p:nvPr>
        </p:nvSpPr>
        <p:spPr>
          <a:xfrm>
            <a:off x="843168" y="1430594"/>
            <a:ext cx="10505661" cy="366680"/>
          </a:xfrm>
        </p:spPr>
        <p:txBody>
          <a:bodyPr>
            <a:normAutofit/>
          </a:bodyPr>
          <a:lstStyle/>
          <a:p>
            <a:pPr rtl="0"/>
            <a:r>
              <a:rPr lang="en-gb" sz="2000" b="0" i="0" u="none" baseline="0">
                <a:latin typeface="Arial" panose="020B0604020202020204" pitchFamily="34" charset="0"/>
                <a:ea typeface="Arial" panose="020B0604020202020204" pitchFamily="34" charset="0"/>
                <a:cs typeface="Arial" panose="020B0604020202020204" pitchFamily="34" charset="0"/>
              </a:rPr>
              <a:t>Company name and date</a:t>
            </a:r>
          </a:p>
        </p:txBody>
      </p:sp>
      <p:sp>
        <p:nvSpPr>
          <p:cNvPr id="4" name="Rechthoek 3">
            <a:extLst>
              <a:ext uri="{FF2B5EF4-FFF2-40B4-BE49-F238E27FC236}">
                <a16:creationId xmlns:a16="http://schemas.microsoft.com/office/drawing/2014/main" id="{3DE84BC9-D223-C667-6F00-C9574FD55819}"/>
              </a:ext>
            </a:extLst>
          </p:cNvPr>
          <p:cNvSpPr/>
          <p:nvPr/>
        </p:nvSpPr>
        <p:spPr>
          <a:xfrm>
            <a:off x="843169" y="1954160"/>
            <a:ext cx="10505661" cy="3841955"/>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gb"/>
          </a:p>
        </p:txBody>
      </p:sp>
      <p:pic>
        <p:nvPicPr>
          <p:cNvPr id="6" name="Afbeelding 5" descr="Afbeelding met machine, engineering, overdekt, Werkplaats&#10;&#10;Automatisch gegenereerde beschrijving">
            <a:extLst>
              <a:ext uri="{FF2B5EF4-FFF2-40B4-BE49-F238E27FC236}">
                <a16:creationId xmlns:a16="http://schemas.microsoft.com/office/drawing/2014/main" id="{E5F410BB-F4D8-30F1-9357-BF8B08CAF5B5}"/>
              </a:ext>
            </a:extLst>
          </p:cNvPr>
          <p:cNvPicPr>
            <a:picLocks noChangeAspect="1"/>
          </p:cNvPicPr>
          <p:nvPr/>
        </p:nvPicPr>
        <p:blipFill>
          <a:blip r:embed="rId2"/>
          <a:srcRect t="27558" b="17586"/>
          <a:stretch/>
        </p:blipFill>
        <p:spPr>
          <a:xfrm>
            <a:off x="843167" y="1954160"/>
            <a:ext cx="10505662" cy="3841954"/>
          </a:xfrm>
          <a:prstGeom prst="rect">
            <a:avLst/>
          </a:prstGeom>
        </p:spPr>
      </p:pic>
    </p:spTree>
    <p:extLst>
      <p:ext uri="{BB962C8B-B14F-4D97-AF65-F5344CB8AC3E}">
        <p14:creationId xmlns:p14="http://schemas.microsoft.com/office/powerpoint/2010/main" val="38157304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F878A1-D409-F0C1-C7A6-3674304A983A}"/>
            </a:ext>
          </a:extLst>
        </p:cNvPr>
        <p:cNvGrpSpPr/>
        <p:nvPr/>
      </p:nvGrpSpPr>
      <p:grpSpPr>
        <a:xfrm>
          <a:off x="0" y="0"/>
          <a:ext cx="0" cy="0"/>
          <a:chOff x="0" y="0"/>
          <a:chExt cx="0" cy="0"/>
        </a:xfrm>
      </p:grpSpPr>
      <p:pic>
        <p:nvPicPr>
          <p:cNvPr id="2" name="Afbeelding 1">
            <a:extLst>
              <a:ext uri="{FF2B5EF4-FFF2-40B4-BE49-F238E27FC236}">
                <a16:creationId xmlns:a16="http://schemas.microsoft.com/office/drawing/2014/main" id="{D54F9F62-5DF7-8DE7-9FA0-A6431E043608}"/>
              </a:ext>
            </a:extLst>
          </p:cNvPr>
          <p:cNvPicPr>
            <a:picLocks noChangeAspect="1"/>
          </p:cNvPicPr>
          <p:nvPr/>
        </p:nvPicPr>
        <p:blipFill>
          <a:blip r:embed="rId3"/>
          <a:srcRect l="15282" r="15282"/>
          <a:stretch/>
        </p:blipFill>
        <p:spPr>
          <a:xfrm>
            <a:off x="3529419" y="1270000"/>
            <a:ext cx="5133162" cy="4928392"/>
          </a:xfrm>
          <a:prstGeom prst="rect">
            <a:avLst/>
          </a:prstGeom>
        </p:spPr>
      </p:pic>
      <p:pic>
        <p:nvPicPr>
          <p:cNvPr id="5" name="Afbeelding 4" descr="Afbeelding met schermopname, Rechthoek&#10;&#10;Automatisch gegenereerde beschrijving">
            <a:extLst>
              <a:ext uri="{FF2B5EF4-FFF2-40B4-BE49-F238E27FC236}">
                <a16:creationId xmlns:a16="http://schemas.microsoft.com/office/drawing/2014/main" id="{3E39901E-156F-60B6-4384-6AD5237A294A}"/>
              </a:ext>
            </a:extLst>
          </p:cNvPr>
          <p:cNvPicPr>
            <a:picLocks noChangeAspect="1"/>
          </p:cNvPicPr>
          <p:nvPr/>
        </p:nvPicPr>
        <p:blipFill>
          <a:blip r:embed="rId4"/>
          <a:srcRect l="48139" b="51404"/>
          <a:stretch/>
        </p:blipFill>
        <p:spPr>
          <a:xfrm>
            <a:off x="1" y="1393770"/>
            <a:ext cx="3674378" cy="960857"/>
          </a:xfrm>
          <a:prstGeom prst="rect">
            <a:avLst/>
          </a:prstGeom>
        </p:spPr>
      </p:pic>
      <p:sp>
        <p:nvSpPr>
          <p:cNvPr id="3" name="Ondertitel 2">
            <a:extLst>
              <a:ext uri="{FF2B5EF4-FFF2-40B4-BE49-F238E27FC236}">
                <a16:creationId xmlns:a16="http://schemas.microsoft.com/office/drawing/2014/main" id="{4E59E87D-2D7B-8CBC-4A9D-88C5EF6B1AE6}"/>
              </a:ext>
            </a:extLst>
          </p:cNvPr>
          <p:cNvSpPr>
            <a:spLocks noGrp="1"/>
          </p:cNvSpPr>
          <p:nvPr>
            <p:ph type="subTitle" idx="1"/>
          </p:nvPr>
        </p:nvSpPr>
        <p:spPr>
          <a:xfrm>
            <a:off x="848139" y="6456947"/>
            <a:ext cx="8159503" cy="288758"/>
          </a:xfrm>
        </p:spPr>
        <p:txBody>
          <a:bodyPr/>
          <a:lstStyle/>
          <a:p>
            <a:pPr algn="l" rtl="0"/>
            <a:endParaRPr lang="en-gb" b="1" dirty="0">
              <a:solidFill>
                <a:schemeClr val="bg1"/>
              </a:solidFill>
              <a:latin typeface="Arial" panose="020B0604020202020204" pitchFamily="34" charset="0"/>
              <a:cs typeface="Arial" panose="020B0604020202020204" pitchFamily="34" charset="0"/>
            </a:endParaRPr>
          </a:p>
        </p:txBody>
      </p:sp>
      <p:sp>
        <p:nvSpPr>
          <p:cNvPr id="4" name="Titel 1">
            <a:extLst>
              <a:ext uri="{FF2B5EF4-FFF2-40B4-BE49-F238E27FC236}">
                <a16:creationId xmlns:a16="http://schemas.microsoft.com/office/drawing/2014/main" id="{E845C635-52E5-CBAC-976B-EB1EF64D93A2}"/>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rtl="0"/>
            <a:r>
              <a:rPr lang="en-gb" b="1" i="0" u="none" baseline="0">
                <a:latin typeface="Arial" panose="020B0604020202020204" pitchFamily="34" charset="0"/>
                <a:ea typeface="Arial" panose="020B0604020202020204" pitchFamily="34" charset="0"/>
                <a:cs typeface="Arial" panose="020B0604020202020204" pitchFamily="34" charset="0"/>
              </a:rPr>
              <a:t>Safe and healthy working practices  </a:t>
            </a:r>
            <a:r>
              <a:rPr lang="en-gb" b="1" i="0" u="none" baseline="0">
                <a:solidFill>
                  <a:srgbClr val="E30613"/>
                </a:solidFill>
                <a:latin typeface="Arial" panose="020B0604020202020204" pitchFamily="34" charset="0"/>
                <a:ea typeface="Arial" panose="020B0604020202020204" pitchFamily="34" charset="0"/>
                <a:cs typeface="Arial" panose="020B0604020202020204" pitchFamily="34" charset="0"/>
              </a:rPr>
              <a:t>|</a:t>
            </a:r>
            <a:r>
              <a:rPr lang="en-gb" b="1" i="0" u="none" baseline="0">
                <a:latin typeface="Arial" panose="020B0604020202020204" pitchFamily="34" charset="0"/>
                <a:ea typeface="Arial" panose="020B0604020202020204" pitchFamily="34" charset="0"/>
                <a:cs typeface="Arial" panose="020B0604020202020204" pitchFamily="34" charset="0"/>
              </a:rPr>
              <a:t>  </a:t>
            </a:r>
            <a:r>
              <a:rPr lang="en-gb" b="0" i="0" u="none" baseline="0">
                <a:latin typeface="Arial" panose="020B0604020202020204" pitchFamily="34" charset="0"/>
                <a:ea typeface="Arial" panose="020B0604020202020204" pitchFamily="34" charset="0"/>
                <a:cs typeface="Arial" panose="020B0604020202020204" pitchFamily="34" charset="0"/>
              </a:rPr>
              <a:t>Welding fumes</a:t>
            </a:r>
            <a:endParaRPr lang="en-gb" dirty="0">
              <a:latin typeface="Arial" panose="020B0604020202020204" pitchFamily="34" charset="0"/>
              <a:cs typeface="Arial" panose="020B0604020202020204" pitchFamily="34" charset="0"/>
            </a:endParaRPr>
          </a:p>
        </p:txBody>
      </p:sp>
      <p:sp>
        <p:nvSpPr>
          <p:cNvPr id="13" name="Titel 1">
            <a:extLst>
              <a:ext uri="{FF2B5EF4-FFF2-40B4-BE49-F238E27FC236}">
                <a16:creationId xmlns:a16="http://schemas.microsoft.com/office/drawing/2014/main" id="{92AB1785-125B-A617-C590-6FAFDF43CF47}"/>
              </a:ext>
            </a:extLst>
          </p:cNvPr>
          <p:cNvSpPr txBox="1">
            <a:spLocks/>
          </p:cNvSpPr>
          <p:nvPr/>
        </p:nvSpPr>
        <p:spPr>
          <a:xfrm>
            <a:off x="848139" y="1668379"/>
            <a:ext cx="4758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rtl="0"/>
            <a:r>
              <a:rPr lang="en-gb" sz="2000" b="1" i="0" u="none" baseline="0" dirty="0">
                <a:solidFill>
                  <a:schemeClr val="bg1"/>
                </a:solidFill>
                <a:latin typeface="Arial" panose="020B0604020202020204" pitchFamily="34" charset="0"/>
                <a:ea typeface="Arial" panose="020B0604020202020204" pitchFamily="34" charset="0"/>
                <a:cs typeface="Arial" panose="020B0604020202020204" pitchFamily="34" charset="0"/>
              </a:rPr>
              <a:t>How is it done here?</a:t>
            </a:r>
            <a:endParaRPr lang="en-gb" sz="200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02948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C03A45-20F5-2DF8-D893-83ADA625B8E4}"/>
            </a:ext>
          </a:extLst>
        </p:cNvPr>
        <p:cNvGrpSpPr/>
        <p:nvPr/>
      </p:nvGrpSpPr>
      <p:grpSpPr>
        <a:xfrm>
          <a:off x="0" y="0"/>
          <a:ext cx="0" cy="0"/>
          <a:chOff x="0" y="0"/>
          <a:chExt cx="0" cy="0"/>
        </a:xfrm>
      </p:grpSpPr>
      <p:sp>
        <p:nvSpPr>
          <p:cNvPr id="3" name="Ondertitel 2">
            <a:extLst>
              <a:ext uri="{FF2B5EF4-FFF2-40B4-BE49-F238E27FC236}">
                <a16:creationId xmlns:a16="http://schemas.microsoft.com/office/drawing/2014/main" id="{41E63927-AA50-0472-A7C3-76FA9DE6BBF4}"/>
              </a:ext>
            </a:extLst>
          </p:cNvPr>
          <p:cNvSpPr>
            <a:spLocks noGrp="1"/>
          </p:cNvSpPr>
          <p:nvPr>
            <p:ph type="subTitle" idx="1"/>
          </p:nvPr>
        </p:nvSpPr>
        <p:spPr>
          <a:xfrm>
            <a:off x="848139" y="6456947"/>
            <a:ext cx="8159503" cy="288758"/>
          </a:xfrm>
        </p:spPr>
        <p:txBody>
          <a:bodyPr/>
          <a:lstStyle/>
          <a:p>
            <a:pPr algn="l" rtl="0"/>
            <a:endParaRPr lang="en-gb" b="1" dirty="0">
              <a:solidFill>
                <a:schemeClr val="bg1"/>
              </a:solidFill>
              <a:latin typeface="Arial" panose="020B0604020202020204" pitchFamily="34" charset="0"/>
              <a:cs typeface="Arial" panose="020B0604020202020204" pitchFamily="34" charset="0"/>
            </a:endParaRPr>
          </a:p>
        </p:txBody>
      </p:sp>
      <p:sp>
        <p:nvSpPr>
          <p:cNvPr id="4" name="Titel 1">
            <a:extLst>
              <a:ext uri="{FF2B5EF4-FFF2-40B4-BE49-F238E27FC236}">
                <a16:creationId xmlns:a16="http://schemas.microsoft.com/office/drawing/2014/main" id="{2DF8CC3A-9F3F-403D-23B1-7B2732077B0A}"/>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rtl="0"/>
            <a:r>
              <a:rPr lang="en-gb" b="1" i="0" u="none" baseline="0">
                <a:latin typeface="Arial" panose="020B0604020202020204" pitchFamily="34" charset="0"/>
                <a:ea typeface="Arial" panose="020B0604020202020204" pitchFamily="34" charset="0"/>
                <a:cs typeface="Arial" panose="020B0604020202020204" pitchFamily="34" charset="0"/>
              </a:rPr>
              <a:t>Safe and healthy working practices  </a:t>
            </a:r>
            <a:r>
              <a:rPr lang="en-gb" b="1" i="0" u="none" baseline="0">
                <a:solidFill>
                  <a:srgbClr val="E30613"/>
                </a:solidFill>
                <a:latin typeface="Arial" panose="020B0604020202020204" pitchFamily="34" charset="0"/>
                <a:ea typeface="Arial" panose="020B0604020202020204" pitchFamily="34" charset="0"/>
                <a:cs typeface="Arial" panose="020B0604020202020204" pitchFamily="34" charset="0"/>
              </a:rPr>
              <a:t>|</a:t>
            </a:r>
            <a:r>
              <a:rPr lang="en-gb" b="1" i="0" u="none" baseline="0">
                <a:latin typeface="Arial" panose="020B0604020202020204" pitchFamily="34" charset="0"/>
                <a:ea typeface="Arial" panose="020B0604020202020204" pitchFamily="34" charset="0"/>
                <a:cs typeface="Arial" panose="020B0604020202020204" pitchFamily="34" charset="0"/>
              </a:rPr>
              <a:t>  </a:t>
            </a:r>
            <a:r>
              <a:rPr lang="en-gb" b="0" i="0" u="none" baseline="0">
                <a:latin typeface="Arial" panose="020B0604020202020204" pitchFamily="34" charset="0"/>
                <a:ea typeface="Arial" panose="020B0604020202020204" pitchFamily="34" charset="0"/>
                <a:cs typeface="Arial" panose="020B0604020202020204" pitchFamily="34" charset="0"/>
              </a:rPr>
              <a:t>Welding fumes</a:t>
            </a:r>
            <a:endParaRPr lang="en-gb" dirty="0">
              <a:latin typeface="Arial" panose="020B0604020202020204" pitchFamily="34" charset="0"/>
              <a:cs typeface="Arial" panose="020B0604020202020204" pitchFamily="34" charset="0"/>
            </a:endParaRPr>
          </a:p>
        </p:txBody>
      </p:sp>
      <p:pic>
        <p:nvPicPr>
          <p:cNvPr id="2" name="Afbeelding 1" descr="Afbeelding met schermopname, Rechthoek&#10;&#10;Automatisch gegenereerde beschrijving">
            <a:extLst>
              <a:ext uri="{FF2B5EF4-FFF2-40B4-BE49-F238E27FC236}">
                <a16:creationId xmlns:a16="http://schemas.microsoft.com/office/drawing/2014/main" id="{E5E45163-B574-4BAC-0945-80B3DEB2E12F}"/>
              </a:ext>
            </a:extLst>
          </p:cNvPr>
          <p:cNvPicPr>
            <a:picLocks noChangeAspect="1"/>
          </p:cNvPicPr>
          <p:nvPr/>
        </p:nvPicPr>
        <p:blipFill>
          <a:blip r:embed="rId3"/>
          <a:srcRect l="66562" b="51404"/>
          <a:stretch>
            <a:fillRect/>
          </a:stretch>
        </p:blipFill>
        <p:spPr>
          <a:xfrm>
            <a:off x="0" y="1444623"/>
            <a:ext cx="2598908" cy="960857"/>
          </a:xfrm>
          <a:prstGeom prst="rect">
            <a:avLst/>
          </a:prstGeom>
        </p:spPr>
      </p:pic>
      <p:sp>
        <p:nvSpPr>
          <p:cNvPr id="5" name="Titel 1">
            <a:extLst>
              <a:ext uri="{FF2B5EF4-FFF2-40B4-BE49-F238E27FC236}">
                <a16:creationId xmlns:a16="http://schemas.microsoft.com/office/drawing/2014/main" id="{3050E390-9B63-A7D3-34A3-1352F3B3D62A}"/>
              </a:ext>
            </a:extLst>
          </p:cNvPr>
          <p:cNvSpPr txBox="1">
            <a:spLocks/>
          </p:cNvSpPr>
          <p:nvPr/>
        </p:nvSpPr>
        <p:spPr>
          <a:xfrm>
            <a:off x="848139" y="1712623"/>
            <a:ext cx="4758577" cy="649705"/>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rtl="0"/>
            <a:r>
              <a:rPr lang="en-gb" sz="2000" b="1" i="0" u="none" baseline="0">
                <a:solidFill>
                  <a:schemeClr val="bg1"/>
                </a:solidFill>
                <a:latin typeface="Arial" panose="020B0604020202020204" pitchFamily="34" charset="0"/>
                <a:ea typeface="Arial" panose="020B0604020202020204" pitchFamily="34" charset="0"/>
                <a:cs typeface="Arial" panose="020B0604020202020204" pitchFamily="34" charset="0"/>
              </a:rPr>
              <a:t>Statement</a:t>
            </a:r>
            <a:endParaRPr lang="en-gb" sz="2000" b="0" dirty="0">
              <a:solidFill>
                <a:schemeClr val="bg1"/>
              </a:solidFill>
              <a:latin typeface="Arial" panose="020B0604020202020204" pitchFamily="34" charset="0"/>
              <a:cs typeface="Arial" panose="020B0604020202020204" pitchFamily="34" charset="0"/>
            </a:endParaRPr>
          </a:p>
        </p:txBody>
      </p:sp>
      <p:sp>
        <p:nvSpPr>
          <p:cNvPr id="7" name="Titel 1">
            <a:extLst>
              <a:ext uri="{FF2B5EF4-FFF2-40B4-BE49-F238E27FC236}">
                <a16:creationId xmlns:a16="http://schemas.microsoft.com/office/drawing/2014/main" id="{38EF4C88-0A5A-07CC-9A1C-36A194DE29DF}"/>
              </a:ext>
            </a:extLst>
          </p:cNvPr>
          <p:cNvSpPr txBox="1">
            <a:spLocks/>
          </p:cNvSpPr>
          <p:nvPr/>
        </p:nvSpPr>
        <p:spPr>
          <a:xfrm>
            <a:off x="1582005" y="2710024"/>
            <a:ext cx="9032351" cy="107482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rtl="0">
              <a:buClr>
                <a:srgbClr val="E30613"/>
              </a:buClr>
            </a:pPr>
            <a:r>
              <a:rPr lang="en-gb" b="1" i="0" u="none" baseline="0" dirty="0">
                <a:solidFill>
                  <a:schemeClr val="tx1"/>
                </a:solidFill>
                <a:latin typeface="Arial" panose="020B0604020202020204" pitchFamily="34" charset="0"/>
                <a:ea typeface="Arial" panose="020B0604020202020204" pitchFamily="34" charset="0"/>
                <a:cs typeface="Arial" panose="020B0604020202020204" pitchFamily="34" charset="0"/>
              </a:rPr>
              <a:t>I use the source extraction properly </a:t>
            </a:r>
          </a:p>
          <a:p>
            <a:pPr rtl="0">
              <a:buClr>
                <a:srgbClr val="E30613"/>
              </a:buClr>
            </a:pPr>
            <a:r>
              <a:rPr lang="en-gb" b="1" i="0" u="none" baseline="0" dirty="0">
                <a:solidFill>
                  <a:schemeClr val="tx1"/>
                </a:solidFill>
                <a:latin typeface="Arial" panose="020B0604020202020204" pitchFamily="34" charset="0"/>
                <a:ea typeface="Arial" panose="020B0604020202020204" pitchFamily="34" charset="0"/>
                <a:cs typeface="Arial" panose="020B0604020202020204" pitchFamily="34" charset="0"/>
              </a:rPr>
              <a:t>if it is never more than 1 metre away from the weld.</a:t>
            </a:r>
          </a:p>
        </p:txBody>
      </p:sp>
      <p:sp>
        <p:nvSpPr>
          <p:cNvPr id="16" name="Titel 1">
            <a:extLst>
              <a:ext uri="{FF2B5EF4-FFF2-40B4-BE49-F238E27FC236}">
                <a16:creationId xmlns:a16="http://schemas.microsoft.com/office/drawing/2014/main" id="{92AE28FD-85E9-722C-DF43-46BC31357FC8}"/>
              </a:ext>
            </a:extLst>
          </p:cNvPr>
          <p:cNvSpPr txBox="1">
            <a:spLocks/>
          </p:cNvSpPr>
          <p:nvPr/>
        </p:nvSpPr>
        <p:spPr>
          <a:xfrm>
            <a:off x="5375612" y="4089388"/>
            <a:ext cx="4758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rtl="0">
              <a:buClr>
                <a:srgbClr val="E30613"/>
              </a:buClr>
            </a:pPr>
            <a:r>
              <a:rPr lang="en-gb" sz="2000" b="0" i="0" u="none" baseline="0">
                <a:solidFill>
                  <a:schemeClr val="tx1"/>
                </a:solidFill>
                <a:latin typeface="Arial" panose="020B0604020202020204" pitchFamily="34" charset="0"/>
                <a:ea typeface="Arial" panose="020B0604020202020204" pitchFamily="34" charset="0"/>
                <a:cs typeface="Arial" panose="020B0604020202020204" pitchFamily="34" charset="0"/>
              </a:rPr>
              <a:t>Yes, agree.</a:t>
            </a:r>
          </a:p>
        </p:txBody>
      </p:sp>
      <p:sp>
        <p:nvSpPr>
          <p:cNvPr id="17" name="Titel 1">
            <a:extLst>
              <a:ext uri="{FF2B5EF4-FFF2-40B4-BE49-F238E27FC236}">
                <a16:creationId xmlns:a16="http://schemas.microsoft.com/office/drawing/2014/main" id="{E9810FB3-43F4-7E6C-6F8F-069C9BAB6B03}"/>
              </a:ext>
            </a:extLst>
          </p:cNvPr>
          <p:cNvSpPr txBox="1">
            <a:spLocks/>
          </p:cNvSpPr>
          <p:nvPr/>
        </p:nvSpPr>
        <p:spPr>
          <a:xfrm>
            <a:off x="5375612" y="4690967"/>
            <a:ext cx="5520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rtl="0">
              <a:buClr>
                <a:srgbClr val="E30613"/>
              </a:buClr>
            </a:pPr>
            <a:r>
              <a:rPr lang="en-gb" sz="2000" b="0" i="0" u="none" baseline="0">
                <a:solidFill>
                  <a:schemeClr val="tx1"/>
                </a:solidFill>
                <a:latin typeface="Arial" panose="020B0604020202020204" pitchFamily="34" charset="0"/>
                <a:ea typeface="Arial" panose="020B0604020202020204" pitchFamily="34" charset="0"/>
                <a:cs typeface="Arial" panose="020B0604020202020204" pitchFamily="34" charset="0"/>
              </a:rPr>
              <a:t>No, disagree.</a:t>
            </a:r>
          </a:p>
        </p:txBody>
      </p:sp>
    </p:spTree>
    <p:extLst>
      <p:ext uri="{BB962C8B-B14F-4D97-AF65-F5344CB8AC3E}">
        <p14:creationId xmlns:p14="http://schemas.microsoft.com/office/powerpoint/2010/main" val="4249474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7DC38A-D007-FE5F-9D5D-FD3E7AEDE57C}"/>
            </a:ext>
          </a:extLst>
        </p:cNvPr>
        <p:cNvGrpSpPr/>
        <p:nvPr/>
      </p:nvGrpSpPr>
      <p:grpSpPr>
        <a:xfrm>
          <a:off x="0" y="0"/>
          <a:ext cx="0" cy="0"/>
          <a:chOff x="0" y="0"/>
          <a:chExt cx="0" cy="0"/>
        </a:xfrm>
      </p:grpSpPr>
      <p:sp>
        <p:nvSpPr>
          <p:cNvPr id="3" name="Ondertitel 2">
            <a:extLst>
              <a:ext uri="{FF2B5EF4-FFF2-40B4-BE49-F238E27FC236}">
                <a16:creationId xmlns:a16="http://schemas.microsoft.com/office/drawing/2014/main" id="{917BACD0-ED99-3244-E75C-17A777C93683}"/>
              </a:ext>
            </a:extLst>
          </p:cNvPr>
          <p:cNvSpPr>
            <a:spLocks noGrp="1"/>
          </p:cNvSpPr>
          <p:nvPr>
            <p:ph type="subTitle" idx="1"/>
          </p:nvPr>
        </p:nvSpPr>
        <p:spPr>
          <a:xfrm>
            <a:off x="848139" y="6456947"/>
            <a:ext cx="8159503" cy="288758"/>
          </a:xfrm>
        </p:spPr>
        <p:txBody>
          <a:bodyPr/>
          <a:lstStyle/>
          <a:p>
            <a:pPr algn="l" rtl="0"/>
            <a:endParaRPr lang="en-gb" b="1" dirty="0">
              <a:solidFill>
                <a:schemeClr val="bg1"/>
              </a:solidFill>
              <a:latin typeface="Arial" panose="020B0604020202020204" pitchFamily="34" charset="0"/>
              <a:cs typeface="Arial" panose="020B0604020202020204" pitchFamily="34" charset="0"/>
            </a:endParaRPr>
          </a:p>
        </p:txBody>
      </p:sp>
      <p:sp>
        <p:nvSpPr>
          <p:cNvPr id="4" name="Titel 1">
            <a:extLst>
              <a:ext uri="{FF2B5EF4-FFF2-40B4-BE49-F238E27FC236}">
                <a16:creationId xmlns:a16="http://schemas.microsoft.com/office/drawing/2014/main" id="{E6BC4387-7822-E05B-21E7-67F40FD66179}"/>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rtl="0"/>
            <a:r>
              <a:rPr lang="en-gb" b="1" i="0" u="none" baseline="0">
                <a:latin typeface="Arial" panose="020B0604020202020204" pitchFamily="34" charset="0"/>
                <a:ea typeface="Arial" panose="020B0604020202020204" pitchFamily="34" charset="0"/>
                <a:cs typeface="Arial" panose="020B0604020202020204" pitchFamily="34" charset="0"/>
              </a:rPr>
              <a:t>Safe and healthy working practices  </a:t>
            </a:r>
            <a:r>
              <a:rPr lang="en-gb" b="1" i="0" u="none" baseline="0">
                <a:solidFill>
                  <a:srgbClr val="E30613"/>
                </a:solidFill>
                <a:latin typeface="Arial" panose="020B0604020202020204" pitchFamily="34" charset="0"/>
                <a:ea typeface="Arial" panose="020B0604020202020204" pitchFamily="34" charset="0"/>
                <a:cs typeface="Arial" panose="020B0604020202020204" pitchFamily="34" charset="0"/>
              </a:rPr>
              <a:t>|</a:t>
            </a:r>
            <a:r>
              <a:rPr lang="en-gb" b="1" i="0" u="none" baseline="0">
                <a:latin typeface="Arial" panose="020B0604020202020204" pitchFamily="34" charset="0"/>
                <a:ea typeface="Arial" panose="020B0604020202020204" pitchFamily="34" charset="0"/>
                <a:cs typeface="Arial" panose="020B0604020202020204" pitchFamily="34" charset="0"/>
              </a:rPr>
              <a:t>  </a:t>
            </a:r>
            <a:r>
              <a:rPr lang="en-gb" b="0" i="0" u="none" baseline="0">
                <a:latin typeface="Arial" panose="020B0604020202020204" pitchFamily="34" charset="0"/>
                <a:ea typeface="Arial" panose="020B0604020202020204" pitchFamily="34" charset="0"/>
                <a:cs typeface="Arial" panose="020B0604020202020204" pitchFamily="34" charset="0"/>
              </a:rPr>
              <a:t>Welding fumes</a:t>
            </a:r>
            <a:endParaRPr lang="en-gb" dirty="0">
              <a:latin typeface="Arial" panose="020B0604020202020204" pitchFamily="34" charset="0"/>
              <a:cs typeface="Arial" panose="020B0604020202020204" pitchFamily="34" charset="0"/>
            </a:endParaRPr>
          </a:p>
        </p:txBody>
      </p:sp>
      <p:pic>
        <p:nvPicPr>
          <p:cNvPr id="2" name="Afbeelding 1" descr="Afbeelding met schermopname, Rechthoek&#10;&#10;Automatisch gegenereerde beschrijving">
            <a:extLst>
              <a:ext uri="{FF2B5EF4-FFF2-40B4-BE49-F238E27FC236}">
                <a16:creationId xmlns:a16="http://schemas.microsoft.com/office/drawing/2014/main" id="{8B817792-2589-0215-E558-7EDBB53A7570}"/>
              </a:ext>
            </a:extLst>
          </p:cNvPr>
          <p:cNvPicPr>
            <a:picLocks noChangeAspect="1"/>
          </p:cNvPicPr>
          <p:nvPr/>
        </p:nvPicPr>
        <p:blipFill>
          <a:blip r:embed="rId2"/>
          <a:srcRect l="67157" b="51404"/>
          <a:stretch>
            <a:fillRect/>
          </a:stretch>
        </p:blipFill>
        <p:spPr>
          <a:xfrm>
            <a:off x="0" y="1444623"/>
            <a:ext cx="2552610" cy="960857"/>
          </a:xfrm>
          <a:prstGeom prst="rect">
            <a:avLst/>
          </a:prstGeom>
        </p:spPr>
      </p:pic>
      <p:sp>
        <p:nvSpPr>
          <p:cNvPr id="5" name="Titel 1">
            <a:extLst>
              <a:ext uri="{FF2B5EF4-FFF2-40B4-BE49-F238E27FC236}">
                <a16:creationId xmlns:a16="http://schemas.microsoft.com/office/drawing/2014/main" id="{12926A19-5DF2-DB40-8C8F-60A4CD3F8DCD}"/>
              </a:ext>
            </a:extLst>
          </p:cNvPr>
          <p:cNvSpPr txBox="1">
            <a:spLocks/>
          </p:cNvSpPr>
          <p:nvPr/>
        </p:nvSpPr>
        <p:spPr>
          <a:xfrm>
            <a:off x="848139" y="1712623"/>
            <a:ext cx="4758577" cy="649705"/>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rtl="0"/>
            <a:r>
              <a:rPr lang="en-gb" sz="2000" b="1" i="0" u="none" baseline="0">
                <a:solidFill>
                  <a:schemeClr val="bg1"/>
                </a:solidFill>
                <a:latin typeface="Arial" panose="020B0604020202020204" pitchFamily="34" charset="0"/>
                <a:ea typeface="Arial" panose="020B0604020202020204" pitchFamily="34" charset="0"/>
                <a:cs typeface="Arial" panose="020B0604020202020204" pitchFamily="34" charset="0"/>
              </a:rPr>
              <a:t>Statement</a:t>
            </a:r>
            <a:endParaRPr lang="en-gb" sz="2000" b="0" dirty="0">
              <a:solidFill>
                <a:schemeClr val="bg1"/>
              </a:solidFill>
              <a:latin typeface="Arial" panose="020B0604020202020204" pitchFamily="34" charset="0"/>
              <a:cs typeface="Arial" panose="020B0604020202020204" pitchFamily="34" charset="0"/>
            </a:endParaRPr>
          </a:p>
        </p:txBody>
      </p:sp>
      <p:sp>
        <p:nvSpPr>
          <p:cNvPr id="6" name="Titel 1">
            <a:extLst>
              <a:ext uri="{FF2B5EF4-FFF2-40B4-BE49-F238E27FC236}">
                <a16:creationId xmlns:a16="http://schemas.microsoft.com/office/drawing/2014/main" id="{C9672B02-0434-CB10-5A66-7284040168B8}"/>
              </a:ext>
            </a:extLst>
          </p:cNvPr>
          <p:cNvSpPr txBox="1">
            <a:spLocks/>
          </p:cNvSpPr>
          <p:nvPr/>
        </p:nvSpPr>
        <p:spPr>
          <a:xfrm>
            <a:off x="1572509" y="2699195"/>
            <a:ext cx="9046981" cy="107482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rtl="0">
              <a:buClr>
                <a:srgbClr val="E30613"/>
              </a:buClr>
            </a:pPr>
            <a:r>
              <a:rPr lang="en-gb" b="1" i="0" u="none" baseline="0">
                <a:solidFill>
                  <a:schemeClr val="tx1"/>
                </a:solidFill>
                <a:latin typeface="Arial" panose="020B0604020202020204" pitchFamily="34" charset="0"/>
                <a:ea typeface="Arial" panose="020B0604020202020204" pitchFamily="34" charset="0"/>
                <a:cs typeface="Arial" panose="020B0604020202020204" pitchFamily="34" charset="0"/>
              </a:rPr>
              <a:t>I alert my colleague</a:t>
            </a:r>
          </a:p>
          <a:p>
            <a:pPr rtl="0">
              <a:buClr>
                <a:srgbClr val="E30613"/>
              </a:buClr>
            </a:pPr>
            <a:r>
              <a:rPr lang="en-gb" b="1" i="0" u="none" baseline="0">
                <a:solidFill>
                  <a:schemeClr val="tx1"/>
                </a:solidFill>
                <a:latin typeface="Arial" panose="020B0604020202020204" pitchFamily="34" charset="0"/>
                <a:ea typeface="Arial" panose="020B0604020202020204" pitchFamily="34" charset="0"/>
                <a:cs typeface="Arial" panose="020B0604020202020204" pitchFamily="34" charset="0"/>
              </a:rPr>
              <a:t>to the use of source extraction.</a:t>
            </a:r>
          </a:p>
        </p:txBody>
      </p:sp>
      <p:sp>
        <p:nvSpPr>
          <p:cNvPr id="7" name="Titel 1">
            <a:extLst>
              <a:ext uri="{FF2B5EF4-FFF2-40B4-BE49-F238E27FC236}">
                <a16:creationId xmlns:a16="http://schemas.microsoft.com/office/drawing/2014/main" id="{B816CB4B-8C53-DD54-D385-3185A6FDC0C7}"/>
              </a:ext>
            </a:extLst>
          </p:cNvPr>
          <p:cNvSpPr txBox="1">
            <a:spLocks/>
          </p:cNvSpPr>
          <p:nvPr/>
        </p:nvSpPr>
        <p:spPr>
          <a:xfrm>
            <a:off x="5375612" y="4089388"/>
            <a:ext cx="4758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rtl="0">
              <a:buClr>
                <a:srgbClr val="E30613"/>
              </a:buClr>
            </a:pPr>
            <a:r>
              <a:rPr lang="en-gb" sz="2000" b="0" i="0" u="none" baseline="0">
                <a:solidFill>
                  <a:schemeClr val="tx1"/>
                </a:solidFill>
                <a:latin typeface="Arial" panose="020B0604020202020204" pitchFamily="34" charset="0"/>
                <a:ea typeface="Arial" panose="020B0604020202020204" pitchFamily="34" charset="0"/>
                <a:cs typeface="Arial" panose="020B0604020202020204" pitchFamily="34" charset="0"/>
              </a:rPr>
              <a:t>Yes, agree.</a:t>
            </a:r>
          </a:p>
        </p:txBody>
      </p:sp>
      <p:sp>
        <p:nvSpPr>
          <p:cNvPr id="8" name="Titel 1">
            <a:extLst>
              <a:ext uri="{FF2B5EF4-FFF2-40B4-BE49-F238E27FC236}">
                <a16:creationId xmlns:a16="http://schemas.microsoft.com/office/drawing/2014/main" id="{9356EB99-666B-7747-5763-C593DCA331C0}"/>
              </a:ext>
            </a:extLst>
          </p:cNvPr>
          <p:cNvSpPr txBox="1">
            <a:spLocks/>
          </p:cNvSpPr>
          <p:nvPr/>
        </p:nvSpPr>
        <p:spPr>
          <a:xfrm>
            <a:off x="5375612" y="4690967"/>
            <a:ext cx="5520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rtl="0">
              <a:buClr>
                <a:srgbClr val="E30613"/>
              </a:buClr>
            </a:pPr>
            <a:r>
              <a:rPr lang="en-gb" sz="2000" b="0" i="0" u="none" baseline="0">
                <a:solidFill>
                  <a:schemeClr val="tx1"/>
                </a:solidFill>
                <a:latin typeface="Arial" panose="020B0604020202020204" pitchFamily="34" charset="0"/>
                <a:ea typeface="Arial" panose="020B0604020202020204" pitchFamily="34" charset="0"/>
                <a:cs typeface="Arial" panose="020B0604020202020204" pitchFamily="34" charset="0"/>
              </a:rPr>
              <a:t>No, disagree.</a:t>
            </a:r>
          </a:p>
        </p:txBody>
      </p:sp>
    </p:spTree>
    <p:extLst>
      <p:ext uri="{BB962C8B-B14F-4D97-AF65-F5344CB8AC3E}">
        <p14:creationId xmlns:p14="http://schemas.microsoft.com/office/powerpoint/2010/main" val="31404173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A69A36-05A2-1AA4-0E92-8548B8DA3CDA}"/>
            </a:ext>
          </a:extLst>
        </p:cNvPr>
        <p:cNvGrpSpPr/>
        <p:nvPr/>
      </p:nvGrpSpPr>
      <p:grpSpPr>
        <a:xfrm>
          <a:off x="0" y="0"/>
          <a:ext cx="0" cy="0"/>
          <a:chOff x="0" y="0"/>
          <a:chExt cx="0" cy="0"/>
        </a:xfrm>
      </p:grpSpPr>
      <p:sp>
        <p:nvSpPr>
          <p:cNvPr id="3" name="Ondertitel 2">
            <a:extLst>
              <a:ext uri="{FF2B5EF4-FFF2-40B4-BE49-F238E27FC236}">
                <a16:creationId xmlns:a16="http://schemas.microsoft.com/office/drawing/2014/main" id="{6C38B9B8-CD7C-10E3-7CA1-3BA99C7D285C}"/>
              </a:ext>
            </a:extLst>
          </p:cNvPr>
          <p:cNvSpPr>
            <a:spLocks noGrp="1"/>
          </p:cNvSpPr>
          <p:nvPr>
            <p:ph type="subTitle" idx="1"/>
          </p:nvPr>
        </p:nvSpPr>
        <p:spPr>
          <a:xfrm>
            <a:off x="848139" y="6456947"/>
            <a:ext cx="8159503" cy="288758"/>
          </a:xfrm>
        </p:spPr>
        <p:txBody>
          <a:bodyPr/>
          <a:lstStyle/>
          <a:p>
            <a:pPr algn="l" rtl="0"/>
            <a:endParaRPr lang="en-gb" b="1" dirty="0">
              <a:solidFill>
                <a:schemeClr val="bg1"/>
              </a:solidFill>
              <a:latin typeface="Arial" panose="020B0604020202020204" pitchFamily="34" charset="0"/>
              <a:cs typeface="Arial" panose="020B0604020202020204" pitchFamily="34" charset="0"/>
            </a:endParaRPr>
          </a:p>
        </p:txBody>
      </p:sp>
      <p:sp>
        <p:nvSpPr>
          <p:cNvPr id="4" name="Titel 1">
            <a:extLst>
              <a:ext uri="{FF2B5EF4-FFF2-40B4-BE49-F238E27FC236}">
                <a16:creationId xmlns:a16="http://schemas.microsoft.com/office/drawing/2014/main" id="{E175165B-915C-0D28-022F-0621E55BF44A}"/>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rtl="0"/>
            <a:r>
              <a:rPr lang="en-gb" b="1" i="0" u="none" baseline="0">
                <a:latin typeface="Arial" panose="020B0604020202020204" pitchFamily="34" charset="0"/>
                <a:ea typeface="Arial" panose="020B0604020202020204" pitchFamily="34" charset="0"/>
                <a:cs typeface="Arial" panose="020B0604020202020204" pitchFamily="34" charset="0"/>
              </a:rPr>
              <a:t>Safe and healthy working practices  </a:t>
            </a:r>
            <a:r>
              <a:rPr lang="en-gb" b="1" i="0" u="none" baseline="0">
                <a:solidFill>
                  <a:srgbClr val="E30613"/>
                </a:solidFill>
                <a:latin typeface="Arial" panose="020B0604020202020204" pitchFamily="34" charset="0"/>
                <a:ea typeface="Arial" panose="020B0604020202020204" pitchFamily="34" charset="0"/>
                <a:cs typeface="Arial" panose="020B0604020202020204" pitchFamily="34" charset="0"/>
              </a:rPr>
              <a:t>|</a:t>
            </a:r>
            <a:r>
              <a:rPr lang="en-gb" b="1" i="0" u="none" baseline="0">
                <a:latin typeface="Arial" panose="020B0604020202020204" pitchFamily="34" charset="0"/>
                <a:ea typeface="Arial" panose="020B0604020202020204" pitchFamily="34" charset="0"/>
                <a:cs typeface="Arial" panose="020B0604020202020204" pitchFamily="34" charset="0"/>
              </a:rPr>
              <a:t>  </a:t>
            </a:r>
            <a:r>
              <a:rPr lang="en-gb" b="0" i="0" u="none" baseline="0">
                <a:latin typeface="Arial" panose="020B0604020202020204" pitchFamily="34" charset="0"/>
                <a:ea typeface="Arial" panose="020B0604020202020204" pitchFamily="34" charset="0"/>
                <a:cs typeface="Arial" panose="020B0604020202020204" pitchFamily="34" charset="0"/>
              </a:rPr>
              <a:t>Welding fumes</a:t>
            </a:r>
            <a:endParaRPr lang="en-gb" dirty="0">
              <a:latin typeface="Arial" panose="020B0604020202020204" pitchFamily="34" charset="0"/>
              <a:cs typeface="Arial" panose="020B0604020202020204" pitchFamily="34" charset="0"/>
            </a:endParaRPr>
          </a:p>
        </p:txBody>
      </p:sp>
      <p:pic>
        <p:nvPicPr>
          <p:cNvPr id="12" name="Afbeelding 11" descr="Afbeelding met schermopname, Rechthoek&#10;&#10;Automatisch gegenereerde beschrijving">
            <a:extLst>
              <a:ext uri="{FF2B5EF4-FFF2-40B4-BE49-F238E27FC236}">
                <a16:creationId xmlns:a16="http://schemas.microsoft.com/office/drawing/2014/main" id="{34EBE8D3-AD7A-442E-71C7-64DB20288664}"/>
              </a:ext>
            </a:extLst>
          </p:cNvPr>
          <p:cNvPicPr>
            <a:picLocks noChangeAspect="1"/>
          </p:cNvPicPr>
          <p:nvPr/>
        </p:nvPicPr>
        <p:blipFill>
          <a:blip r:embed="rId3"/>
          <a:srcRect l="50577" b="51404"/>
          <a:stretch>
            <a:fillRect/>
          </a:stretch>
        </p:blipFill>
        <p:spPr>
          <a:xfrm>
            <a:off x="0" y="1402291"/>
            <a:ext cx="3640975" cy="960857"/>
          </a:xfrm>
          <a:prstGeom prst="rect">
            <a:avLst/>
          </a:prstGeom>
        </p:spPr>
      </p:pic>
      <p:sp>
        <p:nvSpPr>
          <p:cNvPr id="13" name="Titel 1">
            <a:extLst>
              <a:ext uri="{FF2B5EF4-FFF2-40B4-BE49-F238E27FC236}">
                <a16:creationId xmlns:a16="http://schemas.microsoft.com/office/drawing/2014/main" id="{7150CC3A-29B8-BD48-8536-80F2A3DC2181}"/>
              </a:ext>
            </a:extLst>
          </p:cNvPr>
          <p:cNvSpPr txBox="1">
            <a:spLocks/>
          </p:cNvSpPr>
          <p:nvPr/>
        </p:nvSpPr>
        <p:spPr>
          <a:xfrm>
            <a:off x="848139" y="1668379"/>
            <a:ext cx="4758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rtl="0"/>
            <a:r>
              <a:rPr lang="en-gb" sz="2000" b="1" i="0" u="none" baseline="0" dirty="0">
                <a:solidFill>
                  <a:schemeClr val="bg1"/>
                </a:solidFill>
                <a:latin typeface="Arial" panose="020B0604020202020204" pitchFamily="34" charset="0"/>
                <a:ea typeface="Arial" panose="020B0604020202020204" pitchFamily="34" charset="0"/>
                <a:cs typeface="Arial" panose="020B0604020202020204" pitchFamily="34" charset="0"/>
              </a:rPr>
              <a:t>How is it done here?</a:t>
            </a:r>
            <a:endParaRPr lang="en-gb" sz="2000" b="0" dirty="0">
              <a:solidFill>
                <a:schemeClr val="bg1"/>
              </a:solidFill>
              <a:latin typeface="Arial" panose="020B0604020202020204" pitchFamily="34" charset="0"/>
              <a:cs typeface="Arial" panose="020B0604020202020204" pitchFamily="34" charset="0"/>
            </a:endParaRPr>
          </a:p>
        </p:txBody>
      </p:sp>
      <p:pic>
        <p:nvPicPr>
          <p:cNvPr id="5" name="Afbeelding 4">
            <a:extLst>
              <a:ext uri="{FF2B5EF4-FFF2-40B4-BE49-F238E27FC236}">
                <a16:creationId xmlns:a16="http://schemas.microsoft.com/office/drawing/2014/main" id="{543DA9A4-A145-B456-83FC-ABBBC8EFBFA9}"/>
              </a:ext>
            </a:extLst>
          </p:cNvPr>
          <p:cNvPicPr>
            <a:picLocks noChangeAspect="1"/>
          </p:cNvPicPr>
          <p:nvPr/>
        </p:nvPicPr>
        <p:blipFill>
          <a:blip r:embed="rId4"/>
          <a:srcRect l="21634" r="21634"/>
          <a:stretch/>
        </p:blipFill>
        <p:spPr>
          <a:xfrm>
            <a:off x="4002871" y="1277963"/>
            <a:ext cx="4186256" cy="4919345"/>
          </a:xfrm>
          <a:prstGeom prst="rect">
            <a:avLst/>
          </a:prstGeom>
        </p:spPr>
      </p:pic>
    </p:spTree>
    <p:extLst>
      <p:ext uri="{BB962C8B-B14F-4D97-AF65-F5344CB8AC3E}">
        <p14:creationId xmlns:p14="http://schemas.microsoft.com/office/powerpoint/2010/main" val="4590310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4AE85A-0508-5F2C-D88C-8ABC2849BEF2}"/>
            </a:ext>
          </a:extLst>
        </p:cNvPr>
        <p:cNvGrpSpPr/>
        <p:nvPr/>
      </p:nvGrpSpPr>
      <p:grpSpPr>
        <a:xfrm>
          <a:off x="0" y="0"/>
          <a:ext cx="0" cy="0"/>
          <a:chOff x="0" y="0"/>
          <a:chExt cx="0" cy="0"/>
        </a:xfrm>
      </p:grpSpPr>
      <p:sp>
        <p:nvSpPr>
          <p:cNvPr id="3" name="Ondertitel 2">
            <a:extLst>
              <a:ext uri="{FF2B5EF4-FFF2-40B4-BE49-F238E27FC236}">
                <a16:creationId xmlns:a16="http://schemas.microsoft.com/office/drawing/2014/main" id="{8A2B498E-939F-0AC9-00CE-7E7BD2046F98}"/>
              </a:ext>
            </a:extLst>
          </p:cNvPr>
          <p:cNvSpPr>
            <a:spLocks noGrp="1"/>
          </p:cNvSpPr>
          <p:nvPr>
            <p:ph type="subTitle" idx="1"/>
          </p:nvPr>
        </p:nvSpPr>
        <p:spPr>
          <a:xfrm>
            <a:off x="848139" y="6456947"/>
            <a:ext cx="8159503" cy="288758"/>
          </a:xfrm>
        </p:spPr>
        <p:txBody>
          <a:bodyPr/>
          <a:lstStyle/>
          <a:p>
            <a:pPr algn="l" rtl="0"/>
            <a:endParaRPr lang="en-gb" b="1" dirty="0">
              <a:solidFill>
                <a:schemeClr val="bg1"/>
              </a:solidFill>
              <a:latin typeface="Arial" panose="020B0604020202020204" pitchFamily="34" charset="0"/>
              <a:cs typeface="Arial" panose="020B0604020202020204" pitchFamily="34" charset="0"/>
            </a:endParaRPr>
          </a:p>
        </p:txBody>
      </p:sp>
      <p:sp>
        <p:nvSpPr>
          <p:cNvPr id="4" name="Titel 1">
            <a:extLst>
              <a:ext uri="{FF2B5EF4-FFF2-40B4-BE49-F238E27FC236}">
                <a16:creationId xmlns:a16="http://schemas.microsoft.com/office/drawing/2014/main" id="{D85E2F7D-54CE-3672-D4F5-0D20828533C1}"/>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rtl="0"/>
            <a:r>
              <a:rPr lang="en-gb" sz="2000" b="1" i="0" u="none" baseline="0">
                <a:solidFill>
                  <a:schemeClr val="tx1"/>
                </a:solidFill>
                <a:latin typeface="Arial" panose="020B0604020202020204" pitchFamily="34" charset="0"/>
                <a:ea typeface="Arial" panose="020B0604020202020204" pitchFamily="34" charset="0"/>
                <a:cs typeface="Arial" panose="020B0604020202020204" pitchFamily="34" charset="0"/>
              </a:rPr>
              <a:t>Explanation of source extraction statement</a:t>
            </a:r>
          </a:p>
        </p:txBody>
      </p:sp>
      <p:pic>
        <p:nvPicPr>
          <p:cNvPr id="2" name="lassen.mp4">
            <a:hlinkClick r:id="" action="ppaction://media"/>
            <a:extLst>
              <a:ext uri="{FF2B5EF4-FFF2-40B4-BE49-F238E27FC236}">
                <a16:creationId xmlns:a16="http://schemas.microsoft.com/office/drawing/2014/main" id="{4008754F-9794-77EF-9B88-F4F87BF3F18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717373" y="929029"/>
            <a:ext cx="6757253" cy="5288285"/>
          </a:xfrm>
          <a:prstGeom prst="rect">
            <a:avLst/>
          </a:prstGeom>
        </p:spPr>
      </p:pic>
    </p:spTree>
    <p:extLst>
      <p:ext uri="{BB962C8B-B14F-4D97-AF65-F5344CB8AC3E}">
        <p14:creationId xmlns:p14="http://schemas.microsoft.com/office/powerpoint/2010/main" val="41229125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7576">
                <p:cTn id="7" fill="hold" display="0">
                  <p:stCondLst>
                    <p:cond delay="indefinite"/>
                  </p:stCondLst>
                </p:cTn>
                <p:tgtEl>
                  <p:spTgt spid="2"/>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2A9E4C-ECB0-B1E3-DF4B-1DD9EC34A0AB}"/>
            </a:ext>
          </a:extLst>
        </p:cNvPr>
        <p:cNvGrpSpPr/>
        <p:nvPr/>
      </p:nvGrpSpPr>
      <p:grpSpPr>
        <a:xfrm>
          <a:off x="0" y="0"/>
          <a:ext cx="0" cy="0"/>
          <a:chOff x="0" y="0"/>
          <a:chExt cx="0" cy="0"/>
        </a:xfrm>
      </p:grpSpPr>
      <p:sp>
        <p:nvSpPr>
          <p:cNvPr id="3" name="Ondertitel 2">
            <a:extLst>
              <a:ext uri="{FF2B5EF4-FFF2-40B4-BE49-F238E27FC236}">
                <a16:creationId xmlns:a16="http://schemas.microsoft.com/office/drawing/2014/main" id="{B6A5A187-6587-4382-A37B-FA142832495B}"/>
              </a:ext>
            </a:extLst>
          </p:cNvPr>
          <p:cNvSpPr>
            <a:spLocks noGrp="1"/>
          </p:cNvSpPr>
          <p:nvPr>
            <p:ph type="subTitle" idx="1"/>
          </p:nvPr>
        </p:nvSpPr>
        <p:spPr>
          <a:xfrm>
            <a:off x="848139" y="6456947"/>
            <a:ext cx="8159503" cy="288758"/>
          </a:xfrm>
        </p:spPr>
        <p:txBody>
          <a:bodyPr/>
          <a:lstStyle/>
          <a:p>
            <a:pPr algn="l" rtl="0"/>
            <a:endParaRPr lang="en-gb" b="1" dirty="0">
              <a:solidFill>
                <a:schemeClr val="bg1"/>
              </a:solidFill>
              <a:latin typeface="Arial" panose="020B0604020202020204" pitchFamily="34" charset="0"/>
              <a:cs typeface="Arial" panose="020B0604020202020204" pitchFamily="34" charset="0"/>
            </a:endParaRPr>
          </a:p>
        </p:txBody>
      </p:sp>
      <p:sp>
        <p:nvSpPr>
          <p:cNvPr id="4" name="Titel 1">
            <a:extLst>
              <a:ext uri="{FF2B5EF4-FFF2-40B4-BE49-F238E27FC236}">
                <a16:creationId xmlns:a16="http://schemas.microsoft.com/office/drawing/2014/main" id="{F5110AEF-DFC2-D56F-1A8D-E5572FB0E0B1}"/>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rtl="0"/>
            <a:r>
              <a:rPr lang="en-gb" b="1" i="0" u="none" baseline="0">
                <a:latin typeface="Arial" panose="020B0604020202020204" pitchFamily="34" charset="0"/>
                <a:ea typeface="Arial" panose="020B0604020202020204" pitchFamily="34" charset="0"/>
                <a:cs typeface="Arial" panose="020B0604020202020204" pitchFamily="34" charset="0"/>
              </a:rPr>
              <a:t>Safe and healthy working practices  </a:t>
            </a:r>
            <a:r>
              <a:rPr lang="en-gb" b="1" i="0" u="none" baseline="0">
                <a:solidFill>
                  <a:srgbClr val="E30613"/>
                </a:solidFill>
                <a:latin typeface="Arial" panose="020B0604020202020204" pitchFamily="34" charset="0"/>
                <a:ea typeface="Arial" panose="020B0604020202020204" pitchFamily="34" charset="0"/>
                <a:cs typeface="Arial" panose="020B0604020202020204" pitchFamily="34" charset="0"/>
              </a:rPr>
              <a:t>|</a:t>
            </a:r>
            <a:r>
              <a:rPr lang="en-gb" b="1" i="0" u="none" baseline="0">
                <a:latin typeface="Arial" panose="020B0604020202020204" pitchFamily="34" charset="0"/>
                <a:ea typeface="Arial" panose="020B0604020202020204" pitchFamily="34" charset="0"/>
                <a:cs typeface="Arial" panose="020B0604020202020204" pitchFamily="34" charset="0"/>
              </a:rPr>
              <a:t>  </a:t>
            </a:r>
            <a:r>
              <a:rPr lang="en-gb" b="0" i="0" u="none" baseline="0">
                <a:latin typeface="Arial" panose="020B0604020202020204" pitchFamily="34" charset="0"/>
                <a:ea typeface="Arial" panose="020B0604020202020204" pitchFamily="34" charset="0"/>
                <a:cs typeface="Arial" panose="020B0604020202020204" pitchFamily="34" charset="0"/>
              </a:rPr>
              <a:t>Welding fumes</a:t>
            </a:r>
            <a:endParaRPr lang="en-gb" dirty="0">
              <a:latin typeface="Arial" panose="020B0604020202020204" pitchFamily="34" charset="0"/>
              <a:cs typeface="Arial" panose="020B0604020202020204" pitchFamily="34" charset="0"/>
            </a:endParaRPr>
          </a:p>
        </p:txBody>
      </p:sp>
      <p:pic>
        <p:nvPicPr>
          <p:cNvPr id="12" name="Afbeelding 11" descr="Afbeelding met schermopname, Rechthoek&#10;&#10;Automatisch gegenereerde beschrijving">
            <a:extLst>
              <a:ext uri="{FF2B5EF4-FFF2-40B4-BE49-F238E27FC236}">
                <a16:creationId xmlns:a16="http://schemas.microsoft.com/office/drawing/2014/main" id="{D017C668-3774-0695-C99E-3A6BB8EC6B4C}"/>
              </a:ext>
            </a:extLst>
          </p:cNvPr>
          <p:cNvPicPr>
            <a:picLocks noChangeAspect="1"/>
          </p:cNvPicPr>
          <p:nvPr/>
        </p:nvPicPr>
        <p:blipFill>
          <a:blip r:embed="rId2"/>
          <a:srcRect l="21567" r="1" b="51404"/>
          <a:stretch/>
        </p:blipFill>
        <p:spPr>
          <a:xfrm>
            <a:off x="0" y="1407753"/>
            <a:ext cx="6583680" cy="960857"/>
          </a:xfrm>
          <a:prstGeom prst="rect">
            <a:avLst/>
          </a:prstGeom>
        </p:spPr>
      </p:pic>
      <p:sp>
        <p:nvSpPr>
          <p:cNvPr id="13" name="Titel 1">
            <a:extLst>
              <a:ext uri="{FF2B5EF4-FFF2-40B4-BE49-F238E27FC236}">
                <a16:creationId xmlns:a16="http://schemas.microsoft.com/office/drawing/2014/main" id="{F32FBD95-1C71-0BB5-9447-72B8DAE97D16}"/>
              </a:ext>
            </a:extLst>
          </p:cNvPr>
          <p:cNvSpPr txBox="1">
            <a:spLocks/>
          </p:cNvSpPr>
          <p:nvPr/>
        </p:nvSpPr>
        <p:spPr>
          <a:xfrm>
            <a:off x="848139" y="1668379"/>
            <a:ext cx="5735541"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rtl="0"/>
            <a:r>
              <a:rPr lang="en-gb" sz="2000" b="1" i="0" u="none" baseline="0" dirty="0">
                <a:solidFill>
                  <a:schemeClr val="bg1"/>
                </a:solidFill>
                <a:latin typeface="Arial" panose="020B0604020202020204" pitchFamily="34" charset="0"/>
                <a:ea typeface="Arial" panose="020B0604020202020204" pitchFamily="34" charset="0"/>
                <a:cs typeface="Arial" panose="020B0604020202020204" pitchFamily="34" charset="0"/>
              </a:rPr>
              <a:t>What can you do before you start welding?</a:t>
            </a:r>
            <a:endParaRPr lang="en-gb" sz="2000" b="0" dirty="0">
              <a:solidFill>
                <a:schemeClr val="bg1"/>
              </a:solidFill>
              <a:latin typeface="Arial" panose="020B0604020202020204" pitchFamily="34" charset="0"/>
              <a:cs typeface="Arial" panose="020B0604020202020204" pitchFamily="34" charset="0"/>
            </a:endParaRPr>
          </a:p>
        </p:txBody>
      </p:sp>
      <p:sp>
        <p:nvSpPr>
          <p:cNvPr id="9" name="Titel 1">
            <a:extLst>
              <a:ext uri="{FF2B5EF4-FFF2-40B4-BE49-F238E27FC236}">
                <a16:creationId xmlns:a16="http://schemas.microsoft.com/office/drawing/2014/main" id="{5AA193AB-1E8D-C667-2C3E-825BE70F373D}"/>
              </a:ext>
            </a:extLst>
          </p:cNvPr>
          <p:cNvSpPr txBox="1">
            <a:spLocks/>
          </p:cNvSpPr>
          <p:nvPr/>
        </p:nvSpPr>
        <p:spPr>
          <a:xfrm>
            <a:off x="843169" y="2713538"/>
            <a:ext cx="8968858" cy="715462"/>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defTabSz="360000" rtl="0">
              <a:lnSpc>
                <a:spcPct val="110000"/>
              </a:lnSpc>
              <a:buClr>
                <a:srgbClr val="E30613"/>
              </a:buClr>
              <a:buFont typeface="Arial" panose="020B0604020202020204" pitchFamily="34" charset="0"/>
              <a:buChar char="•"/>
            </a:pPr>
            <a:r>
              <a:rPr lang="en-gb" sz="2000" b="0" i="0" u="none" baseline="0" dirty="0">
                <a:solidFill>
                  <a:schemeClr val="tx1"/>
                </a:solidFill>
                <a:latin typeface="Arial" panose="020B0604020202020204" pitchFamily="34" charset="0"/>
                <a:ea typeface="Arial" panose="020B0604020202020204" pitchFamily="34" charset="0"/>
                <a:cs typeface="Arial" panose="020B0604020202020204" pitchFamily="34" charset="0"/>
              </a:rPr>
              <a:t>Check whether there are other joining techniques.</a:t>
            </a:r>
          </a:p>
        </p:txBody>
      </p:sp>
      <p:sp>
        <p:nvSpPr>
          <p:cNvPr id="10" name="Titel 1">
            <a:extLst>
              <a:ext uri="{FF2B5EF4-FFF2-40B4-BE49-F238E27FC236}">
                <a16:creationId xmlns:a16="http://schemas.microsoft.com/office/drawing/2014/main" id="{02AE09B3-C89B-5FE1-EC1A-3E4FEDF6E0C2}"/>
              </a:ext>
            </a:extLst>
          </p:cNvPr>
          <p:cNvSpPr txBox="1">
            <a:spLocks/>
          </p:cNvSpPr>
          <p:nvPr/>
        </p:nvSpPr>
        <p:spPr>
          <a:xfrm>
            <a:off x="848139" y="3429000"/>
            <a:ext cx="6234305" cy="826181"/>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defTabSz="360000" rtl="0">
              <a:lnSpc>
                <a:spcPct val="100000"/>
              </a:lnSpc>
              <a:buClr>
                <a:srgbClr val="E30613"/>
              </a:buClr>
              <a:buFont typeface="Arial" panose="020B0604020202020204" pitchFamily="34" charset="0"/>
              <a:buChar char="•"/>
            </a:pPr>
            <a:r>
              <a:rPr lang="en-gb" sz="2000" b="0" i="0" u="none" baseline="0" dirty="0">
                <a:solidFill>
                  <a:schemeClr val="tx1"/>
                </a:solidFill>
                <a:latin typeface="Arial" panose="020B0604020202020204" pitchFamily="34" charset="0"/>
                <a:ea typeface="Arial" panose="020B0604020202020204" pitchFamily="34" charset="0"/>
                <a:cs typeface="Arial" panose="020B0604020202020204" pitchFamily="34" charset="0"/>
              </a:rPr>
              <a:t>Check that the welding equipment and extraction are correctly adjusted.</a:t>
            </a:r>
          </a:p>
        </p:txBody>
      </p:sp>
      <p:sp>
        <p:nvSpPr>
          <p:cNvPr id="11" name="Titel 1">
            <a:extLst>
              <a:ext uri="{FF2B5EF4-FFF2-40B4-BE49-F238E27FC236}">
                <a16:creationId xmlns:a16="http://schemas.microsoft.com/office/drawing/2014/main" id="{84F58BAC-FAC2-9BAD-F925-141DD78BCA8B}"/>
              </a:ext>
            </a:extLst>
          </p:cNvPr>
          <p:cNvSpPr txBox="1">
            <a:spLocks/>
          </p:cNvSpPr>
          <p:nvPr/>
        </p:nvSpPr>
        <p:spPr>
          <a:xfrm>
            <a:off x="843169" y="4389659"/>
            <a:ext cx="6239275" cy="606731"/>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defTabSz="360000" rtl="0">
              <a:buClr>
                <a:srgbClr val="E30613"/>
              </a:buClr>
              <a:buFont typeface="Arial" panose="020B0604020202020204" pitchFamily="34" charset="0"/>
              <a:buChar char="•"/>
            </a:pPr>
            <a:r>
              <a:rPr lang="en-gb" sz="2000" b="0" i="0" u="none" baseline="0" dirty="0">
                <a:solidFill>
                  <a:schemeClr val="tx1"/>
                </a:solidFill>
                <a:latin typeface="Arial" panose="020B0604020202020204" pitchFamily="34" charset="0"/>
                <a:ea typeface="Arial" panose="020B0604020202020204" pitchFamily="34" charset="0"/>
                <a:cs typeface="Arial" panose="020B0604020202020204" pitchFamily="34" charset="0"/>
              </a:rPr>
              <a:t>Check that the material is clean, free of paint residues, oil, etc.</a:t>
            </a:r>
          </a:p>
        </p:txBody>
      </p:sp>
      <p:sp>
        <p:nvSpPr>
          <p:cNvPr id="14" name="Titel 1">
            <a:extLst>
              <a:ext uri="{FF2B5EF4-FFF2-40B4-BE49-F238E27FC236}">
                <a16:creationId xmlns:a16="http://schemas.microsoft.com/office/drawing/2014/main" id="{BE9FDDB5-8C5E-CB4F-DF71-6786D6E50A37}"/>
              </a:ext>
            </a:extLst>
          </p:cNvPr>
          <p:cNvSpPr txBox="1">
            <a:spLocks/>
          </p:cNvSpPr>
          <p:nvPr/>
        </p:nvSpPr>
        <p:spPr>
          <a:xfrm>
            <a:off x="848140" y="5179276"/>
            <a:ext cx="6758006" cy="606731"/>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defTabSz="360000" rtl="0">
              <a:buClr>
                <a:srgbClr val="E30613"/>
              </a:buClr>
              <a:buFont typeface="Arial" panose="020B0604020202020204" pitchFamily="34" charset="0"/>
              <a:buChar char="•"/>
            </a:pPr>
            <a:r>
              <a:rPr lang="en-gb" sz="2000" b="0" i="0" u="none" baseline="0" dirty="0">
                <a:solidFill>
                  <a:schemeClr val="tx1"/>
                </a:solidFill>
                <a:latin typeface="Arial" panose="020B0604020202020204" pitchFamily="34" charset="0"/>
                <a:ea typeface="Arial" panose="020B0604020202020204" pitchFamily="34" charset="0"/>
                <a:cs typeface="Arial" panose="020B0604020202020204" pitchFamily="34" charset="0"/>
              </a:rPr>
              <a:t>Check the (source) extraction, filters and respiratory protection</a:t>
            </a:r>
          </a:p>
        </p:txBody>
      </p:sp>
      <p:pic>
        <p:nvPicPr>
          <p:cNvPr id="6" name="Afbeelding 1" descr="Schermafbeelding 2012-11-05 om 12.04.06.png">
            <a:extLst>
              <a:ext uri="{FF2B5EF4-FFF2-40B4-BE49-F238E27FC236}">
                <a16:creationId xmlns:a16="http://schemas.microsoft.com/office/drawing/2014/main" id="{560C0D0D-422B-51C1-1B2C-3ADCECFDAA58}"/>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580729" y="2910069"/>
            <a:ext cx="3032645" cy="27802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104503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9F2901-CE0C-560F-FF90-AE87AA149E2C}"/>
            </a:ext>
          </a:extLst>
        </p:cNvPr>
        <p:cNvGrpSpPr/>
        <p:nvPr/>
      </p:nvGrpSpPr>
      <p:grpSpPr>
        <a:xfrm>
          <a:off x="0" y="0"/>
          <a:ext cx="0" cy="0"/>
          <a:chOff x="0" y="0"/>
          <a:chExt cx="0" cy="0"/>
        </a:xfrm>
      </p:grpSpPr>
      <p:pic>
        <p:nvPicPr>
          <p:cNvPr id="6" name="Afbeelding 5" descr="Afbeelding met schermopname, Rechthoek&#10;&#10;Automatisch gegenereerde beschrijving">
            <a:extLst>
              <a:ext uri="{FF2B5EF4-FFF2-40B4-BE49-F238E27FC236}">
                <a16:creationId xmlns:a16="http://schemas.microsoft.com/office/drawing/2014/main" id="{5E4D4B0B-2FA8-3FEE-49DA-0983493F0AAC}"/>
              </a:ext>
            </a:extLst>
          </p:cNvPr>
          <p:cNvPicPr>
            <a:picLocks noChangeAspect="1"/>
          </p:cNvPicPr>
          <p:nvPr/>
        </p:nvPicPr>
        <p:blipFill>
          <a:blip r:embed="rId2"/>
          <a:srcRect l="45698" b="51404"/>
          <a:stretch>
            <a:fillRect/>
          </a:stretch>
        </p:blipFill>
        <p:spPr>
          <a:xfrm>
            <a:off x="1" y="1400379"/>
            <a:ext cx="4220684" cy="960857"/>
          </a:xfrm>
          <a:prstGeom prst="rect">
            <a:avLst/>
          </a:prstGeom>
        </p:spPr>
      </p:pic>
      <p:pic>
        <p:nvPicPr>
          <p:cNvPr id="2" name="Afbeelding 1" descr="Schermafbeelding 2012-11-05 om 12.11.01.png">
            <a:extLst>
              <a:ext uri="{FF2B5EF4-FFF2-40B4-BE49-F238E27FC236}">
                <a16:creationId xmlns:a16="http://schemas.microsoft.com/office/drawing/2014/main" id="{00D50084-0B28-E12F-D554-AB5DF9677785}"/>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574486" y="2828065"/>
            <a:ext cx="3135651" cy="2265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5" name="Groeperen 9">
            <a:extLst>
              <a:ext uri="{FF2B5EF4-FFF2-40B4-BE49-F238E27FC236}">
                <a16:creationId xmlns:a16="http://schemas.microsoft.com/office/drawing/2014/main" id="{0638396F-ECB5-58BD-257F-4563BAFDFD70}"/>
              </a:ext>
            </a:extLst>
          </p:cNvPr>
          <p:cNvGrpSpPr>
            <a:grpSpLocks/>
          </p:cNvGrpSpPr>
          <p:nvPr/>
        </p:nvGrpSpPr>
        <p:grpSpPr bwMode="auto">
          <a:xfrm>
            <a:off x="497432" y="2467136"/>
            <a:ext cx="3041020" cy="2708530"/>
            <a:chOff x="5652120" y="1916832"/>
            <a:chExt cx="2998259" cy="2522157"/>
          </a:xfrm>
        </p:grpSpPr>
        <p:grpSp>
          <p:nvGrpSpPr>
            <p:cNvPr id="7" name="Groeperen 7">
              <a:extLst>
                <a:ext uri="{FF2B5EF4-FFF2-40B4-BE49-F238E27FC236}">
                  <a16:creationId xmlns:a16="http://schemas.microsoft.com/office/drawing/2014/main" id="{C5DCC480-AE9A-D2C4-8537-F391E5BD12F4}"/>
                </a:ext>
              </a:extLst>
            </p:cNvPr>
            <p:cNvGrpSpPr>
              <a:grpSpLocks/>
            </p:cNvGrpSpPr>
            <p:nvPr/>
          </p:nvGrpSpPr>
          <p:grpSpPr bwMode="auto">
            <a:xfrm>
              <a:off x="5724128" y="1916832"/>
              <a:ext cx="2926251" cy="2505542"/>
              <a:chOff x="5724128" y="1916832"/>
              <a:chExt cx="2926251" cy="2505542"/>
            </a:xfrm>
          </p:grpSpPr>
          <p:pic>
            <p:nvPicPr>
              <p:cNvPr id="15" name="Afbeelding 2" descr="Schermafbeelding 2012-11-05 om 12.10.49.png">
                <a:extLst>
                  <a:ext uri="{FF2B5EF4-FFF2-40B4-BE49-F238E27FC236}">
                    <a16:creationId xmlns:a16="http://schemas.microsoft.com/office/drawing/2014/main" id="{795B7016-5D9A-0E87-23BF-498C7041DA15}"/>
                  </a:ext>
                </a:extLst>
              </p:cNvPr>
              <p:cNvPicPr>
                <a:picLocks noChangeAspect="1"/>
              </p:cNvPicPr>
              <p:nvPr/>
            </p:nvPicPr>
            <p:blipFill>
              <a:blip r:embed="rId4" cstate="email">
                <a:extLst>
                  <a:ext uri="{28A0092B-C50C-407E-A947-70E740481C1C}">
                    <a14:useLocalDpi xmlns:a14="http://schemas.microsoft.com/office/drawing/2010/main" val="0"/>
                  </a:ext>
                </a:extLst>
              </a:blip>
              <a:srcRect b="1457"/>
              <a:stretch/>
            </p:blipFill>
            <p:spPr bwMode="auto">
              <a:xfrm>
                <a:off x="5724128" y="1916832"/>
                <a:ext cx="2926251" cy="25055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Afbeelding 6" descr="Schermafbeelding 2012-11-05 om 12.12.58.png">
                <a:extLst>
                  <a:ext uri="{FF2B5EF4-FFF2-40B4-BE49-F238E27FC236}">
                    <a16:creationId xmlns:a16="http://schemas.microsoft.com/office/drawing/2014/main" id="{5ED43DC5-EDF3-00C8-E374-64574A96306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24996" y="1916832"/>
                <a:ext cx="1943348" cy="4572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8" name="Afbeelding 8" descr="Schermafbeelding 2012-11-05 om 12.12.58.png">
              <a:extLst>
                <a:ext uri="{FF2B5EF4-FFF2-40B4-BE49-F238E27FC236}">
                  <a16:creationId xmlns:a16="http://schemas.microsoft.com/office/drawing/2014/main" id="{69CD0393-79F2-AD1B-E59B-2D26C4F450E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5363653" y="3717931"/>
              <a:ext cx="1009525" cy="4325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7" name="Groeperen 5">
            <a:extLst>
              <a:ext uri="{FF2B5EF4-FFF2-40B4-BE49-F238E27FC236}">
                <a16:creationId xmlns:a16="http://schemas.microsoft.com/office/drawing/2014/main" id="{A389D992-6A1D-9A0A-8A35-5D79337C32C4}"/>
              </a:ext>
            </a:extLst>
          </p:cNvPr>
          <p:cNvGrpSpPr>
            <a:grpSpLocks/>
          </p:cNvGrpSpPr>
          <p:nvPr/>
        </p:nvGrpSpPr>
        <p:grpSpPr bwMode="auto">
          <a:xfrm>
            <a:off x="4535959" y="2728344"/>
            <a:ext cx="3120081" cy="2387246"/>
            <a:chOff x="179513" y="1772816"/>
            <a:chExt cx="2807443" cy="2217135"/>
          </a:xfrm>
        </p:grpSpPr>
        <p:pic>
          <p:nvPicPr>
            <p:cNvPr id="18" name="Afbeelding 3" descr="Schermafbeelding 2012-11-05 om 12.10.33.png">
              <a:extLst>
                <a:ext uri="{FF2B5EF4-FFF2-40B4-BE49-F238E27FC236}">
                  <a16:creationId xmlns:a16="http://schemas.microsoft.com/office/drawing/2014/main" id="{B1BDEF03-322F-9C04-F01C-02B236BFC52C}"/>
                </a:ext>
              </a:extLst>
            </p:cNvPr>
            <p:cNvPicPr>
              <a:picLocks noChangeAspect="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79513" y="1844824"/>
              <a:ext cx="2736304" cy="21451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Afbeelding 4" descr="Schermafbeelding 2012-11-05 om 12.12.58.png">
              <a:extLst>
                <a:ext uri="{FF2B5EF4-FFF2-40B4-BE49-F238E27FC236}">
                  <a16:creationId xmlns:a16="http://schemas.microsoft.com/office/drawing/2014/main" id="{5C3C4716-5858-1DE9-A74F-2C298E8E4C5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75656" y="1772816"/>
              <a:ext cx="1511300"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3" name="Ondertitel 2">
            <a:extLst>
              <a:ext uri="{FF2B5EF4-FFF2-40B4-BE49-F238E27FC236}">
                <a16:creationId xmlns:a16="http://schemas.microsoft.com/office/drawing/2014/main" id="{48BF85F6-2E48-8DED-10E4-3AC462B05A4B}"/>
              </a:ext>
            </a:extLst>
          </p:cNvPr>
          <p:cNvSpPr>
            <a:spLocks noGrp="1"/>
          </p:cNvSpPr>
          <p:nvPr>
            <p:ph type="subTitle" idx="1"/>
          </p:nvPr>
        </p:nvSpPr>
        <p:spPr>
          <a:xfrm>
            <a:off x="848139" y="6456947"/>
            <a:ext cx="8159503" cy="288758"/>
          </a:xfrm>
        </p:spPr>
        <p:txBody>
          <a:bodyPr/>
          <a:lstStyle/>
          <a:p>
            <a:pPr algn="l" rtl="0"/>
            <a:endParaRPr lang="en-gb" b="1" dirty="0">
              <a:solidFill>
                <a:schemeClr val="bg1"/>
              </a:solidFill>
              <a:latin typeface="Arial" panose="020B0604020202020204" pitchFamily="34" charset="0"/>
              <a:cs typeface="Arial" panose="020B0604020202020204" pitchFamily="34" charset="0"/>
            </a:endParaRPr>
          </a:p>
        </p:txBody>
      </p:sp>
      <p:sp>
        <p:nvSpPr>
          <p:cNvPr id="4" name="Titel 1">
            <a:extLst>
              <a:ext uri="{FF2B5EF4-FFF2-40B4-BE49-F238E27FC236}">
                <a16:creationId xmlns:a16="http://schemas.microsoft.com/office/drawing/2014/main" id="{41B47AEC-1635-EA66-AF00-568AE980FAB3}"/>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rtl="0"/>
            <a:r>
              <a:rPr lang="en-gb" b="1" i="0" u="none" baseline="0">
                <a:latin typeface="Arial" panose="020B0604020202020204" pitchFamily="34" charset="0"/>
                <a:ea typeface="Arial" panose="020B0604020202020204" pitchFamily="34" charset="0"/>
                <a:cs typeface="Arial" panose="020B0604020202020204" pitchFamily="34" charset="0"/>
              </a:rPr>
              <a:t>Safe and healthy working practices  </a:t>
            </a:r>
            <a:r>
              <a:rPr lang="en-gb" b="1" i="0" u="none" baseline="0">
                <a:solidFill>
                  <a:srgbClr val="E30613"/>
                </a:solidFill>
                <a:latin typeface="Arial" panose="020B0604020202020204" pitchFamily="34" charset="0"/>
                <a:ea typeface="Arial" panose="020B0604020202020204" pitchFamily="34" charset="0"/>
                <a:cs typeface="Arial" panose="020B0604020202020204" pitchFamily="34" charset="0"/>
              </a:rPr>
              <a:t>|</a:t>
            </a:r>
            <a:r>
              <a:rPr lang="en-gb" b="1" i="0" u="none" baseline="0">
                <a:latin typeface="Arial" panose="020B0604020202020204" pitchFamily="34" charset="0"/>
                <a:ea typeface="Arial" panose="020B0604020202020204" pitchFamily="34" charset="0"/>
                <a:cs typeface="Arial" panose="020B0604020202020204" pitchFamily="34" charset="0"/>
              </a:rPr>
              <a:t>  </a:t>
            </a:r>
            <a:r>
              <a:rPr lang="en-gb" b="0" i="0" u="none" baseline="0">
                <a:latin typeface="Arial" panose="020B0604020202020204" pitchFamily="34" charset="0"/>
                <a:ea typeface="Arial" panose="020B0604020202020204" pitchFamily="34" charset="0"/>
                <a:cs typeface="Arial" panose="020B0604020202020204" pitchFamily="34" charset="0"/>
              </a:rPr>
              <a:t>Welding fumes</a:t>
            </a:r>
            <a:endParaRPr lang="en-gb" dirty="0">
              <a:latin typeface="Arial" panose="020B0604020202020204" pitchFamily="34" charset="0"/>
              <a:cs typeface="Arial" panose="020B0604020202020204" pitchFamily="34" charset="0"/>
            </a:endParaRPr>
          </a:p>
        </p:txBody>
      </p:sp>
      <p:sp>
        <p:nvSpPr>
          <p:cNvPr id="13" name="Titel 1">
            <a:extLst>
              <a:ext uri="{FF2B5EF4-FFF2-40B4-BE49-F238E27FC236}">
                <a16:creationId xmlns:a16="http://schemas.microsoft.com/office/drawing/2014/main" id="{D52CDEE5-0CB3-A124-9592-AF1C72FF83B7}"/>
              </a:ext>
            </a:extLst>
          </p:cNvPr>
          <p:cNvSpPr txBox="1">
            <a:spLocks/>
          </p:cNvSpPr>
          <p:nvPr/>
        </p:nvSpPr>
        <p:spPr>
          <a:xfrm>
            <a:off x="848139" y="1668379"/>
            <a:ext cx="5735541"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rtl="0"/>
            <a:r>
              <a:rPr lang="en-gb" sz="2000" b="1" i="0" u="none" baseline="0">
                <a:solidFill>
                  <a:schemeClr val="bg1"/>
                </a:solidFill>
                <a:latin typeface="Arial" panose="020B0604020202020204" pitchFamily="34" charset="0"/>
                <a:ea typeface="Arial" panose="020B0604020202020204" pitchFamily="34" charset="0"/>
                <a:cs typeface="Arial" panose="020B0604020202020204" pitchFamily="34" charset="0"/>
              </a:rPr>
              <a:t>When you start welding</a:t>
            </a:r>
            <a:endParaRPr lang="en-gb" sz="2000" b="0" dirty="0">
              <a:solidFill>
                <a:schemeClr val="bg1"/>
              </a:solidFill>
              <a:latin typeface="Arial" panose="020B0604020202020204" pitchFamily="34" charset="0"/>
              <a:cs typeface="Arial" panose="020B0604020202020204" pitchFamily="34" charset="0"/>
            </a:endParaRPr>
          </a:p>
        </p:txBody>
      </p:sp>
      <p:sp>
        <p:nvSpPr>
          <p:cNvPr id="9" name="Titel 1">
            <a:extLst>
              <a:ext uri="{FF2B5EF4-FFF2-40B4-BE49-F238E27FC236}">
                <a16:creationId xmlns:a16="http://schemas.microsoft.com/office/drawing/2014/main" id="{562A027D-8924-8F87-4932-15FBBD4F6A21}"/>
              </a:ext>
            </a:extLst>
          </p:cNvPr>
          <p:cNvSpPr txBox="1">
            <a:spLocks/>
          </p:cNvSpPr>
          <p:nvPr/>
        </p:nvSpPr>
        <p:spPr>
          <a:xfrm>
            <a:off x="1294367" y="5371478"/>
            <a:ext cx="1960897" cy="522666"/>
          </a:xfrm>
          <a:prstGeom prst="rect">
            <a:avLst/>
          </a:prstGeom>
        </p:spPr>
        <p:txBody>
          <a:bodyPr vert="horz" lIns="91440" tIns="45720" rIns="91440" bIns="45720" rtlCol="0" anchor="t" anchorCtr="0">
            <a:normAutofit fontScale="77500" lnSpcReduction="20000"/>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defTabSz="360000" rtl="0">
              <a:lnSpc>
                <a:spcPct val="110000"/>
              </a:lnSpc>
              <a:buClr>
                <a:srgbClr val="E30613"/>
              </a:buClr>
            </a:pPr>
            <a:r>
              <a:rPr lang="en-gb" sz="2000" b="1" i="0" u="none" baseline="0">
                <a:solidFill>
                  <a:schemeClr val="tx1"/>
                </a:solidFill>
                <a:latin typeface="Arial" panose="020B0604020202020204" pitchFamily="34" charset="0"/>
                <a:ea typeface="Arial" panose="020B0604020202020204" pitchFamily="34" charset="0"/>
                <a:cs typeface="Arial" panose="020B0604020202020204" pitchFamily="34" charset="0"/>
              </a:rPr>
              <a:t>Source extraction</a:t>
            </a:r>
            <a:endParaRPr lang="en-gb" sz="2000" b="0" dirty="0">
              <a:solidFill>
                <a:schemeClr val="tx1"/>
              </a:solidFill>
              <a:latin typeface="Arial" panose="020B0604020202020204" pitchFamily="34" charset="0"/>
              <a:cs typeface="Arial" panose="020B0604020202020204" pitchFamily="34" charset="0"/>
            </a:endParaRPr>
          </a:p>
        </p:txBody>
      </p:sp>
      <p:sp>
        <p:nvSpPr>
          <p:cNvPr id="10" name="Titel 1">
            <a:extLst>
              <a:ext uri="{FF2B5EF4-FFF2-40B4-BE49-F238E27FC236}">
                <a16:creationId xmlns:a16="http://schemas.microsoft.com/office/drawing/2014/main" id="{D97DA1B2-0984-7845-9732-80EB3C6B2EB6}"/>
              </a:ext>
            </a:extLst>
          </p:cNvPr>
          <p:cNvSpPr txBox="1">
            <a:spLocks/>
          </p:cNvSpPr>
          <p:nvPr/>
        </p:nvSpPr>
        <p:spPr>
          <a:xfrm>
            <a:off x="5052811" y="5371478"/>
            <a:ext cx="2524168" cy="606731"/>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defTabSz="360000" rtl="0">
              <a:lnSpc>
                <a:spcPct val="100000"/>
              </a:lnSpc>
              <a:buClr>
                <a:srgbClr val="E30613"/>
              </a:buClr>
            </a:pPr>
            <a:r>
              <a:rPr lang="en-gb" sz="2000" b="1" i="0" u="none" baseline="0">
                <a:solidFill>
                  <a:schemeClr val="tx1"/>
                </a:solidFill>
                <a:latin typeface="Arial" panose="020B0604020202020204" pitchFamily="34" charset="0"/>
                <a:ea typeface="Arial" panose="020B0604020202020204" pitchFamily="34" charset="0"/>
                <a:cs typeface="Arial" panose="020B0604020202020204" pitchFamily="34" charset="0"/>
              </a:rPr>
              <a:t>Head out of the plume</a:t>
            </a:r>
          </a:p>
        </p:txBody>
      </p:sp>
      <p:sp>
        <p:nvSpPr>
          <p:cNvPr id="11" name="Titel 1">
            <a:extLst>
              <a:ext uri="{FF2B5EF4-FFF2-40B4-BE49-F238E27FC236}">
                <a16:creationId xmlns:a16="http://schemas.microsoft.com/office/drawing/2014/main" id="{723E1297-9023-B437-3299-B6DB6BE2335F}"/>
              </a:ext>
            </a:extLst>
          </p:cNvPr>
          <p:cNvSpPr txBox="1">
            <a:spLocks/>
          </p:cNvSpPr>
          <p:nvPr/>
        </p:nvSpPr>
        <p:spPr>
          <a:xfrm>
            <a:off x="9185452" y="5401070"/>
            <a:ext cx="2280421" cy="445688"/>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defTabSz="360000" rtl="0">
              <a:buClr>
                <a:srgbClr val="E30613"/>
              </a:buClr>
            </a:pPr>
            <a:r>
              <a:rPr lang="en-gb" sz="2000" b="1" i="0" u="none" baseline="0">
                <a:solidFill>
                  <a:schemeClr val="tx1"/>
                </a:solidFill>
                <a:latin typeface="Arial" panose="020B0604020202020204" pitchFamily="34" charset="0"/>
                <a:ea typeface="Arial" panose="020B0604020202020204" pitchFamily="34" charset="0"/>
                <a:cs typeface="Arial" panose="020B0604020202020204" pitchFamily="34" charset="0"/>
              </a:rPr>
              <a:t>5-second rule</a:t>
            </a:r>
            <a:endParaRPr lang="en-gb" sz="20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183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C024F8-4A81-5B5F-ED42-19BC5225D49B}"/>
            </a:ext>
          </a:extLst>
        </p:cNvPr>
        <p:cNvGrpSpPr/>
        <p:nvPr/>
      </p:nvGrpSpPr>
      <p:grpSpPr>
        <a:xfrm>
          <a:off x="0" y="0"/>
          <a:ext cx="0" cy="0"/>
          <a:chOff x="0" y="0"/>
          <a:chExt cx="0" cy="0"/>
        </a:xfrm>
      </p:grpSpPr>
      <p:pic>
        <p:nvPicPr>
          <p:cNvPr id="5" name="Afbeelding 4" descr="Afbeelding met schermopname, Rechthoek&#10;&#10;Automatisch gegenereerde beschrijving">
            <a:extLst>
              <a:ext uri="{FF2B5EF4-FFF2-40B4-BE49-F238E27FC236}">
                <a16:creationId xmlns:a16="http://schemas.microsoft.com/office/drawing/2014/main" id="{7276E40E-F3E2-6EA3-BB5A-AF95DF7E150C}"/>
              </a:ext>
            </a:extLst>
          </p:cNvPr>
          <p:cNvPicPr>
            <a:picLocks noChangeAspect="1"/>
          </p:cNvPicPr>
          <p:nvPr/>
        </p:nvPicPr>
        <p:blipFill>
          <a:blip r:embed="rId2"/>
          <a:srcRect l="63879" b="51404"/>
          <a:stretch>
            <a:fillRect/>
          </a:stretch>
        </p:blipFill>
        <p:spPr>
          <a:xfrm>
            <a:off x="-1" y="1400379"/>
            <a:ext cx="2807521" cy="960857"/>
          </a:xfrm>
          <a:prstGeom prst="rect">
            <a:avLst/>
          </a:prstGeom>
        </p:spPr>
      </p:pic>
      <p:sp>
        <p:nvSpPr>
          <p:cNvPr id="3" name="Ondertitel 2">
            <a:extLst>
              <a:ext uri="{FF2B5EF4-FFF2-40B4-BE49-F238E27FC236}">
                <a16:creationId xmlns:a16="http://schemas.microsoft.com/office/drawing/2014/main" id="{53D204DF-324C-D788-084F-B72FEA9BA094}"/>
              </a:ext>
            </a:extLst>
          </p:cNvPr>
          <p:cNvSpPr>
            <a:spLocks noGrp="1"/>
          </p:cNvSpPr>
          <p:nvPr>
            <p:ph type="subTitle" idx="1"/>
          </p:nvPr>
        </p:nvSpPr>
        <p:spPr>
          <a:xfrm>
            <a:off x="848139" y="6456947"/>
            <a:ext cx="8159503" cy="288758"/>
          </a:xfrm>
        </p:spPr>
        <p:txBody>
          <a:bodyPr/>
          <a:lstStyle/>
          <a:p>
            <a:pPr algn="l" rtl="0"/>
            <a:endParaRPr lang="en-gb" b="1" dirty="0">
              <a:solidFill>
                <a:schemeClr val="bg1"/>
              </a:solidFill>
              <a:latin typeface="Arial" panose="020B0604020202020204" pitchFamily="34" charset="0"/>
              <a:cs typeface="Arial" panose="020B0604020202020204" pitchFamily="34" charset="0"/>
            </a:endParaRPr>
          </a:p>
        </p:txBody>
      </p:sp>
      <p:sp>
        <p:nvSpPr>
          <p:cNvPr id="4" name="Titel 1">
            <a:extLst>
              <a:ext uri="{FF2B5EF4-FFF2-40B4-BE49-F238E27FC236}">
                <a16:creationId xmlns:a16="http://schemas.microsoft.com/office/drawing/2014/main" id="{DD5E157B-BE3F-6C02-E893-018930C3167A}"/>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rtl="0"/>
            <a:r>
              <a:rPr lang="en-gb" b="1" i="0" u="none" baseline="0">
                <a:latin typeface="Arial" panose="020B0604020202020204" pitchFamily="34" charset="0"/>
                <a:ea typeface="Arial" panose="020B0604020202020204" pitchFamily="34" charset="0"/>
                <a:cs typeface="Arial" panose="020B0604020202020204" pitchFamily="34" charset="0"/>
              </a:rPr>
              <a:t>Safe and healthy working practices  </a:t>
            </a:r>
            <a:r>
              <a:rPr lang="en-gb" b="1" i="0" u="none" baseline="0">
                <a:solidFill>
                  <a:srgbClr val="E30613"/>
                </a:solidFill>
                <a:latin typeface="Arial" panose="020B0604020202020204" pitchFamily="34" charset="0"/>
                <a:ea typeface="Arial" panose="020B0604020202020204" pitchFamily="34" charset="0"/>
                <a:cs typeface="Arial" panose="020B0604020202020204" pitchFamily="34" charset="0"/>
              </a:rPr>
              <a:t>|</a:t>
            </a:r>
            <a:r>
              <a:rPr lang="en-gb" b="1" i="0" u="none" baseline="0">
                <a:latin typeface="Arial" panose="020B0604020202020204" pitchFamily="34" charset="0"/>
                <a:ea typeface="Arial" panose="020B0604020202020204" pitchFamily="34" charset="0"/>
                <a:cs typeface="Arial" panose="020B0604020202020204" pitchFamily="34" charset="0"/>
              </a:rPr>
              <a:t>  </a:t>
            </a:r>
            <a:r>
              <a:rPr lang="en-gb" b="0" i="0" u="none" baseline="0">
                <a:latin typeface="Arial" panose="020B0604020202020204" pitchFamily="34" charset="0"/>
                <a:ea typeface="Arial" panose="020B0604020202020204" pitchFamily="34" charset="0"/>
                <a:cs typeface="Arial" panose="020B0604020202020204" pitchFamily="34" charset="0"/>
              </a:rPr>
              <a:t>Welding fumes</a:t>
            </a:r>
            <a:endParaRPr lang="en-gb" dirty="0">
              <a:latin typeface="Arial" panose="020B0604020202020204" pitchFamily="34" charset="0"/>
              <a:cs typeface="Arial" panose="020B0604020202020204" pitchFamily="34" charset="0"/>
            </a:endParaRPr>
          </a:p>
        </p:txBody>
      </p:sp>
      <p:sp>
        <p:nvSpPr>
          <p:cNvPr id="13" name="Titel 1">
            <a:extLst>
              <a:ext uri="{FF2B5EF4-FFF2-40B4-BE49-F238E27FC236}">
                <a16:creationId xmlns:a16="http://schemas.microsoft.com/office/drawing/2014/main" id="{F5086DAA-D96A-1BF6-DE22-512FB8CBECA0}"/>
              </a:ext>
            </a:extLst>
          </p:cNvPr>
          <p:cNvSpPr txBox="1">
            <a:spLocks/>
          </p:cNvSpPr>
          <p:nvPr/>
        </p:nvSpPr>
        <p:spPr>
          <a:xfrm>
            <a:off x="848139" y="1668379"/>
            <a:ext cx="4758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rtl="0"/>
            <a:r>
              <a:rPr lang="en-gb" sz="2000" b="1" i="0" u="none" baseline="0">
                <a:solidFill>
                  <a:schemeClr val="bg1"/>
                </a:solidFill>
                <a:latin typeface="Arial" panose="020B0604020202020204" pitchFamily="34" charset="0"/>
                <a:ea typeface="Arial" panose="020B0604020202020204" pitchFamily="34" charset="0"/>
                <a:cs typeface="Arial" panose="020B0604020202020204" pitchFamily="34" charset="0"/>
              </a:rPr>
              <a:t>Grinding</a:t>
            </a:r>
            <a:endParaRPr lang="en-gb" sz="2000" b="0" dirty="0">
              <a:solidFill>
                <a:schemeClr val="bg1"/>
              </a:solidFill>
              <a:latin typeface="Arial" panose="020B0604020202020204" pitchFamily="34" charset="0"/>
              <a:cs typeface="Arial" panose="020B0604020202020204" pitchFamily="34" charset="0"/>
            </a:endParaRPr>
          </a:p>
        </p:txBody>
      </p:sp>
      <p:sp>
        <p:nvSpPr>
          <p:cNvPr id="9" name="Titel 1">
            <a:extLst>
              <a:ext uri="{FF2B5EF4-FFF2-40B4-BE49-F238E27FC236}">
                <a16:creationId xmlns:a16="http://schemas.microsoft.com/office/drawing/2014/main" id="{8509B5E6-4699-3C08-4680-2B43D91C18C4}"/>
              </a:ext>
            </a:extLst>
          </p:cNvPr>
          <p:cNvSpPr txBox="1">
            <a:spLocks/>
          </p:cNvSpPr>
          <p:nvPr/>
        </p:nvSpPr>
        <p:spPr>
          <a:xfrm>
            <a:off x="932906" y="2622933"/>
            <a:ext cx="10181210" cy="3561003"/>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rtl="0">
              <a:lnSpc>
                <a:spcPct val="110000"/>
              </a:lnSpc>
            </a:pPr>
            <a:r>
              <a:rPr lang="en-gb" sz="2000" b="0" i="0" u="none" baseline="0" dirty="0">
                <a:solidFill>
                  <a:schemeClr val="tx1"/>
                </a:solidFill>
                <a:latin typeface="Arial" panose="020B0604020202020204" pitchFamily="34" charset="0"/>
                <a:ea typeface="ＭＳ Ｐゴシック"/>
                <a:cs typeface="Arial" panose="020B0604020202020204" pitchFamily="34" charset="0"/>
              </a:rPr>
              <a:t>Grinding dust released when working with an angle grinder can</a:t>
            </a:r>
            <a:r>
              <a:rPr lang="en-GB" sz="2000" b="0" i="0" u="none" baseline="0" dirty="0">
                <a:solidFill>
                  <a:schemeClr val="tx1"/>
                </a:solidFill>
                <a:latin typeface="Arial" panose="020B0604020202020204" pitchFamily="34" charset="0"/>
                <a:ea typeface="ＭＳ Ｐゴシック"/>
                <a:cs typeface="Arial" panose="020B0604020202020204" pitchFamily="34" charset="0"/>
              </a:rPr>
              <a:t> </a:t>
            </a:r>
            <a:r>
              <a:rPr lang="en-gb" sz="2000" b="0" i="0" u="none" baseline="0" dirty="0">
                <a:solidFill>
                  <a:schemeClr val="tx1"/>
                </a:solidFill>
                <a:latin typeface="Arial" panose="020B0604020202020204" pitchFamily="34" charset="0"/>
                <a:ea typeface="ＭＳ Ｐゴシック"/>
                <a:cs typeface="Arial" panose="020B0604020202020204" pitchFamily="34" charset="0"/>
              </a:rPr>
              <a:t>be harmful to health.</a:t>
            </a:r>
            <a:endParaRPr lang="en-gb" sz="2000" b="0" dirty="0">
              <a:solidFill>
                <a:schemeClr val="tx1"/>
              </a:solidFill>
              <a:latin typeface="Arial" panose="020B0604020202020204" pitchFamily="34" charset="0"/>
              <a:cs typeface="Arial" panose="020B0604020202020204" pitchFamily="34" charset="0"/>
            </a:endParaRPr>
          </a:p>
          <a:p>
            <a:pPr algn="l" rtl="0">
              <a:lnSpc>
                <a:spcPct val="110000"/>
              </a:lnSpc>
            </a:pPr>
            <a:endParaRPr lang="en-gb" sz="2000" b="0" dirty="0">
              <a:solidFill>
                <a:schemeClr val="tx1"/>
              </a:solidFill>
              <a:latin typeface="Arial" panose="020B0604020202020204" pitchFamily="34" charset="0"/>
              <a:ea typeface="ＭＳ Ｐゴシック"/>
              <a:cs typeface="Arial" panose="020B0604020202020204" pitchFamily="34" charset="0"/>
            </a:endParaRPr>
          </a:p>
          <a:p>
            <a:pPr algn="l" rtl="0">
              <a:lnSpc>
                <a:spcPct val="110000"/>
              </a:lnSpc>
            </a:pPr>
            <a:r>
              <a:rPr lang="en-gb" sz="2000" b="0" i="0" u="none" baseline="0" dirty="0">
                <a:solidFill>
                  <a:schemeClr val="tx1"/>
                </a:solidFill>
                <a:latin typeface="Arial" panose="020B0604020202020204" pitchFamily="34" charset="0"/>
                <a:ea typeface="ＭＳ Ｐゴシック"/>
                <a:cs typeface="Arial" panose="020B0604020202020204" pitchFamily="34" charset="0"/>
              </a:rPr>
              <a:t>This is particularly true in the case of prolonged exposure. </a:t>
            </a:r>
            <a:endParaRPr lang="en-gb" sz="2000" b="0" dirty="0">
              <a:solidFill>
                <a:schemeClr val="tx1"/>
              </a:solidFill>
              <a:latin typeface="Arial" panose="020B0604020202020204" pitchFamily="34" charset="0"/>
              <a:cs typeface="Arial" panose="020B0604020202020204" pitchFamily="34" charset="0"/>
            </a:endParaRPr>
          </a:p>
          <a:p>
            <a:pPr algn="l" rtl="0">
              <a:lnSpc>
                <a:spcPct val="110000"/>
              </a:lnSpc>
            </a:pPr>
            <a:endParaRPr lang="en-gb" sz="2000" b="0" dirty="0">
              <a:solidFill>
                <a:schemeClr val="tx1"/>
              </a:solidFill>
              <a:latin typeface="Arial" panose="020B0604020202020204" pitchFamily="34" charset="0"/>
              <a:ea typeface="ＭＳ Ｐゴシック"/>
              <a:cs typeface="Arial" panose="020B0604020202020204" pitchFamily="34" charset="0"/>
            </a:endParaRPr>
          </a:p>
          <a:p>
            <a:pPr algn="l" rtl="0">
              <a:lnSpc>
                <a:spcPct val="110000"/>
              </a:lnSpc>
            </a:pPr>
            <a:r>
              <a:rPr lang="en-gb" sz="2000" b="0" i="0" u="none" baseline="0" dirty="0">
                <a:solidFill>
                  <a:schemeClr val="tx1"/>
                </a:solidFill>
                <a:latin typeface="Arial" panose="020B0604020202020204" pitchFamily="34" charset="0"/>
                <a:ea typeface="ＭＳ Ｐゴシック"/>
                <a:cs typeface="Arial" panose="020B0604020202020204" pitchFamily="34" charset="0"/>
              </a:rPr>
              <a:t>Grinding dust consists of very fine particles that can easily be inhaled and penetrate deep into the lungs. </a:t>
            </a:r>
            <a:endParaRPr lang="en-gb" sz="2000" b="0" dirty="0">
              <a:solidFill>
                <a:schemeClr val="tx1"/>
              </a:solidFill>
              <a:latin typeface="Arial" panose="020B0604020202020204" pitchFamily="34" charset="0"/>
              <a:cs typeface="Arial" panose="020B0604020202020204" pitchFamily="34" charset="0"/>
            </a:endParaRPr>
          </a:p>
          <a:p>
            <a:pPr algn="l" rtl="0">
              <a:lnSpc>
                <a:spcPct val="110000"/>
              </a:lnSpc>
            </a:pPr>
            <a:endParaRPr lang="en-gb" sz="2000" b="0" dirty="0">
              <a:solidFill>
                <a:schemeClr val="tx1"/>
              </a:solidFill>
              <a:latin typeface="Arial" panose="020B0604020202020204" pitchFamily="34" charset="0"/>
              <a:ea typeface="ＭＳ Ｐゴシック"/>
              <a:cs typeface="Arial" panose="020B0604020202020204" pitchFamily="34" charset="0"/>
            </a:endParaRPr>
          </a:p>
          <a:p>
            <a:pPr algn="l" rtl="0">
              <a:lnSpc>
                <a:spcPct val="110000"/>
              </a:lnSpc>
            </a:pPr>
            <a:r>
              <a:rPr lang="en-gb" sz="2000" b="0" i="0" u="none" baseline="0" dirty="0">
                <a:solidFill>
                  <a:schemeClr val="tx1"/>
                </a:solidFill>
                <a:latin typeface="Arial" panose="020B0604020202020204" pitchFamily="34" charset="0"/>
                <a:ea typeface="ＭＳ Ｐゴシック"/>
                <a:cs typeface="Arial" panose="020B0604020202020204" pitchFamily="34" charset="0"/>
              </a:rPr>
              <a:t>The material being ground may contain metal particles, silicon, or even harmful substances such as lead.</a:t>
            </a:r>
            <a:endParaRPr lang="en-gb" sz="20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641218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8CF084-214F-6EB9-C554-3E07EFD8F8D8}"/>
            </a:ext>
          </a:extLst>
        </p:cNvPr>
        <p:cNvGrpSpPr/>
        <p:nvPr/>
      </p:nvGrpSpPr>
      <p:grpSpPr>
        <a:xfrm>
          <a:off x="0" y="0"/>
          <a:ext cx="0" cy="0"/>
          <a:chOff x="0" y="0"/>
          <a:chExt cx="0" cy="0"/>
        </a:xfrm>
      </p:grpSpPr>
      <p:pic>
        <p:nvPicPr>
          <p:cNvPr id="7" name="Afbeelding 6" descr="Afbeelding met schermopname, Rechthoek&#10;&#10;Automatisch gegenereerde beschrijving">
            <a:extLst>
              <a:ext uri="{FF2B5EF4-FFF2-40B4-BE49-F238E27FC236}">
                <a16:creationId xmlns:a16="http://schemas.microsoft.com/office/drawing/2014/main" id="{8F4C8EB4-C642-1823-C56F-9695151C0AD8}"/>
              </a:ext>
            </a:extLst>
          </p:cNvPr>
          <p:cNvPicPr>
            <a:picLocks noChangeAspect="1"/>
          </p:cNvPicPr>
          <p:nvPr/>
        </p:nvPicPr>
        <p:blipFill>
          <a:blip r:embed="rId2"/>
          <a:srcRect l="63879" b="51404"/>
          <a:stretch>
            <a:fillRect/>
          </a:stretch>
        </p:blipFill>
        <p:spPr>
          <a:xfrm>
            <a:off x="-1" y="1400379"/>
            <a:ext cx="2807521" cy="960857"/>
          </a:xfrm>
          <a:prstGeom prst="rect">
            <a:avLst/>
          </a:prstGeom>
        </p:spPr>
      </p:pic>
      <p:sp>
        <p:nvSpPr>
          <p:cNvPr id="3" name="Ondertitel 2">
            <a:extLst>
              <a:ext uri="{FF2B5EF4-FFF2-40B4-BE49-F238E27FC236}">
                <a16:creationId xmlns:a16="http://schemas.microsoft.com/office/drawing/2014/main" id="{7033CF03-55AB-A784-6386-B84DFE028987}"/>
              </a:ext>
            </a:extLst>
          </p:cNvPr>
          <p:cNvSpPr>
            <a:spLocks noGrp="1"/>
          </p:cNvSpPr>
          <p:nvPr>
            <p:ph type="subTitle" idx="1"/>
          </p:nvPr>
        </p:nvSpPr>
        <p:spPr>
          <a:xfrm>
            <a:off x="848139" y="6456947"/>
            <a:ext cx="8159503" cy="288758"/>
          </a:xfrm>
        </p:spPr>
        <p:txBody>
          <a:bodyPr/>
          <a:lstStyle/>
          <a:p>
            <a:pPr algn="l" rtl="0"/>
            <a:endParaRPr lang="en-gb" b="1" dirty="0">
              <a:solidFill>
                <a:schemeClr val="bg1"/>
              </a:solidFill>
              <a:latin typeface="Arial" panose="020B0604020202020204" pitchFamily="34" charset="0"/>
              <a:cs typeface="Arial" panose="020B0604020202020204" pitchFamily="34" charset="0"/>
            </a:endParaRPr>
          </a:p>
        </p:txBody>
      </p:sp>
      <p:sp>
        <p:nvSpPr>
          <p:cNvPr id="4" name="Titel 1">
            <a:extLst>
              <a:ext uri="{FF2B5EF4-FFF2-40B4-BE49-F238E27FC236}">
                <a16:creationId xmlns:a16="http://schemas.microsoft.com/office/drawing/2014/main" id="{53C8D323-548D-1970-C177-B696EDEC2E7F}"/>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rtl="0"/>
            <a:r>
              <a:rPr lang="en-gb" b="1" i="0" u="none" baseline="0">
                <a:latin typeface="Arial" panose="020B0604020202020204" pitchFamily="34" charset="0"/>
                <a:ea typeface="Arial" panose="020B0604020202020204" pitchFamily="34" charset="0"/>
                <a:cs typeface="Arial" panose="020B0604020202020204" pitchFamily="34" charset="0"/>
              </a:rPr>
              <a:t>Safe and healthy working practices  </a:t>
            </a:r>
            <a:r>
              <a:rPr lang="en-gb" b="1" i="0" u="none" baseline="0">
                <a:solidFill>
                  <a:srgbClr val="E30613"/>
                </a:solidFill>
                <a:latin typeface="Arial" panose="020B0604020202020204" pitchFamily="34" charset="0"/>
                <a:ea typeface="Arial" panose="020B0604020202020204" pitchFamily="34" charset="0"/>
                <a:cs typeface="Arial" panose="020B0604020202020204" pitchFamily="34" charset="0"/>
              </a:rPr>
              <a:t>|</a:t>
            </a:r>
            <a:r>
              <a:rPr lang="en-gb" b="1" i="0" u="none" baseline="0">
                <a:latin typeface="Arial" panose="020B0604020202020204" pitchFamily="34" charset="0"/>
                <a:ea typeface="Arial" panose="020B0604020202020204" pitchFamily="34" charset="0"/>
                <a:cs typeface="Arial" panose="020B0604020202020204" pitchFamily="34" charset="0"/>
              </a:rPr>
              <a:t>  </a:t>
            </a:r>
            <a:r>
              <a:rPr lang="en-gb" b="0" i="0" u="none" baseline="0">
                <a:latin typeface="Arial" panose="020B0604020202020204" pitchFamily="34" charset="0"/>
                <a:ea typeface="Arial" panose="020B0604020202020204" pitchFamily="34" charset="0"/>
                <a:cs typeface="Arial" panose="020B0604020202020204" pitchFamily="34" charset="0"/>
              </a:rPr>
              <a:t>Welding fumes</a:t>
            </a:r>
            <a:endParaRPr lang="en-gb" dirty="0">
              <a:latin typeface="Arial" panose="020B0604020202020204" pitchFamily="34" charset="0"/>
              <a:cs typeface="Arial" panose="020B0604020202020204" pitchFamily="34" charset="0"/>
            </a:endParaRPr>
          </a:p>
        </p:txBody>
      </p:sp>
      <p:sp>
        <p:nvSpPr>
          <p:cNvPr id="13" name="Titel 1">
            <a:extLst>
              <a:ext uri="{FF2B5EF4-FFF2-40B4-BE49-F238E27FC236}">
                <a16:creationId xmlns:a16="http://schemas.microsoft.com/office/drawing/2014/main" id="{CAB8D0EB-2467-A572-135A-497FF3155C41}"/>
              </a:ext>
            </a:extLst>
          </p:cNvPr>
          <p:cNvSpPr txBox="1">
            <a:spLocks/>
          </p:cNvSpPr>
          <p:nvPr/>
        </p:nvSpPr>
        <p:spPr>
          <a:xfrm>
            <a:off x="848139" y="1668379"/>
            <a:ext cx="4758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rtl="0"/>
            <a:r>
              <a:rPr lang="en-gb" sz="2000" b="1" i="0" u="none" baseline="0">
                <a:solidFill>
                  <a:schemeClr val="bg1"/>
                </a:solidFill>
                <a:latin typeface="Arial" panose="020B0604020202020204" pitchFamily="34" charset="0"/>
                <a:ea typeface="Arial" panose="020B0604020202020204" pitchFamily="34" charset="0"/>
                <a:cs typeface="Arial" panose="020B0604020202020204" pitchFamily="34" charset="0"/>
              </a:rPr>
              <a:t>Grinding</a:t>
            </a:r>
            <a:endParaRPr lang="en-gb" sz="2000" b="0" dirty="0">
              <a:solidFill>
                <a:schemeClr val="bg1"/>
              </a:solidFill>
              <a:latin typeface="Arial" panose="020B0604020202020204" pitchFamily="34" charset="0"/>
              <a:cs typeface="Arial" panose="020B0604020202020204" pitchFamily="34" charset="0"/>
            </a:endParaRPr>
          </a:p>
        </p:txBody>
      </p:sp>
      <p:sp>
        <p:nvSpPr>
          <p:cNvPr id="9" name="Titel 1">
            <a:extLst>
              <a:ext uri="{FF2B5EF4-FFF2-40B4-BE49-F238E27FC236}">
                <a16:creationId xmlns:a16="http://schemas.microsoft.com/office/drawing/2014/main" id="{D78592C4-F24F-24C4-0C2A-465978FA8A40}"/>
              </a:ext>
            </a:extLst>
          </p:cNvPr>
          <p:cNvSpPr txBox="1">
            <a:spLocks noChangeAspect="1"/>
          </p:cNvSpPr>
          <p:nvPr/>
        </p:nvSpPr>
        <p:spPr>
          <a:xfrm>
            <a:off x="932906" y="2622933"/>
            <a:ext cx="3756137" cy="51334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rtl="0">
              <a:lnSpc>
                <a:spcPct val="120000"/>
              </a:lnSpc>
            </a:pPr>
            <a:r>
              <a:rPr lang="en-gb" sz="2000" b="1" i="0" u="none" baseline="0">
                <a:solidFill>
                  <a:schemeClr val="tx1"/>
                </a:solidFill>
                <a:latin typeface="Arial" panose="020B0604020202020204" pitchFamily="34" charset="0"/>
                <a:ea typeface="Verdana"/>
                <a:cs typeface="Arial" panose="020B0604020202020204" pitchFamily="34" charset="0"/>
              </a:rPr>
              <a:t>Health risks</a:t>
            </a:r>
            <a:endParaRPr lang="en-gb" sz="2000" b="0" dirty="0">
              <a:solidFill>
                <a:schemeClr val="tx1"/>
              </a:solidFill>
              <a:latin typeface="Arial" panose="020B0604020202020204" pitchFamily="34" charset="0"/>
              <a:ea typeface="ＭＳ Ｐゴシック"/>
              <a:cs typeface="Arial" panose="020B0604020202020204" pitchFamily="34" charset="0"/>
            </a:endParaRPr>
          </a:p>
        </p:txBody>
      </p:sp>
      <p:sp>
        <p:nvSpPr>
          <p:cNvPr id="2" name="Titel 1">
            <a:extLst>
              <a:ext uri="{FF2B5EF4-FFF2-40B4-BE49-F238E27FC236}">
                <a16:creationId xmlns:a16="http://schemas.microsoft.com/office/drawing/2014/main" id="{9CA5877D-CE2B-3ADC-F65C-EEAC81CDBE02}"/>
              </a:ext>
            </a:extLst>
          </p:cNvPr>
          <p:cNvSpPr txBox="1">
            <a:spLocks noChangeAspect="1"/>
          </p:cNvSpPr>
          <p:nvPr/>
        </p:nvSpPr>
        <p:spPr>
          <a:xfrm>
            <a:off x="6021321" y="2608316"/>
            <a:ext cx="5525057" cy="1641368"/>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rtl="0">
              <a:lnSpc>
                <a:spcPct val="120000"/>
              </a:lnSpc>
            </a:pPr>
            <a:r>
              <a:rPr lang="en-gb" sz="2000" b="1" i="0" u="none" baseline="0" dirty="0">
                <a:solidFill>
                  <a:schemeClr val="tx1"/>
                </a:solidFill>
                <a:latin typeface="Arial" panose="020B0604020202020204" pitchFamily="34" charset="0"/>
                <a:ea typeface="Verdana"/>
                <a:cs typeface="Arial" panose="020B0604020202020204" pitchFamily="34" charset="0"/>
              </a:rPr>
              <a:t>Long-term effects</a:t>
            </a:r>
            <a:endParaRPr lang="en-gb" sz="2000" dirty="0">
              <a:solidFill>
                <a:schemeClr val="tx1"/>
              </a:solidFill>
              <a:latin typeface="Arial" panose="020B0604020202020204" pitchFamily="34" charset="0"/>
              <a:ea typeface="Verdana"/>
              <a:cs typeface="Arial" panose="020B0604020202020204" pitchFamily="34" charset="0"/>
            </a:endParaRPr>
          </a:p>
          <a:p>
            <a:pPr algn="l" rtl="0">
              <a:lnSpc>
                <a:spcPct val="120000"/>
              </a:lnSpc>
            </a:pPr>
            <a:r>
              <a:rPr lang="en-gb" sz="2000" b="0" i="0" u="none" baseline="0" dirty="0">
                <a:solidFill>
                  <a:schemeClr val="tx1"/>
                </a:solidFill>
                <a:latin typeface="Arial" panose="020B0604020202020204" pitchFamily="34" charset="0"/>
                <a:ea typeface="Verdana"/>
                <a:cs typeface="Arial" panose="020B0604020202020204" pitchFamily="34" charset="0"/>
              </a:rPr>
              <a:t>In addition to the acute effects, prolonged exposure to fine dust can cause lung damage and increase the risk of lung cancer.</a:t>
            </a:r>
            <a:endParaRPr lang="en-gb" sz="2000" b="0" dirty="0">
              <a:solidFill>
                <a:schemeClr val="tx1"/>
              </a:solidFill>
              <a:latin typeface="Arial" panose="020B0604020202020204" pitchFamily="34" charset="0"/>
              <a:cs typeface="Arial" panose="020B0604020202020204" pitchFamily="34" charset="0"/>
            </a:endParaRPr>
          </a:p>
        </p:txBody>
      </p:sp>
      <p:sp>
        <p:nvSpPr>
          <p:cNvPr id="5" name="Titel 1">
            <a:extLst>
              <a:ext uri="{FF2B5EF4-FFF2-40B4-BE49-F238E27FC236}">
                <a16:creationId xmlns:a16="http://schemas.microsoft.com/office/drawing/2014/main" id="{7A101D3F-BA3E-8F91-4D54-2FFCB91F93F9}"/>
              </a:ext>
            </a:extLst>
          </p:cNvPr>
          <p:cNvSpPr txBox="1">
            <a:spLocks noChangeAspect="1"/>
          </p:cNvSpPr>
          <p:nvPr/>
        </p:nvSpPr>
        <p:spPr>
          <a:xfrm>
            <a:off x="6021321" y="4422601"/>
            <a:ext cx="5591559" cy="1794986"/>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rtl="0">
              <a:lnSpc>
                <a:spcPct val="120000"/>
              </a:lnSpc>
            </a:pPr>
            <a:r>
              <a:rPr lang="en-gb" sz="2000" b="1" i="0" u="none" baseline="0" dirty="0">
                <a:solidFill>
                  <a:schemeClr val="tx1"/>
                </a:solidFill>
                <a:latin typeface="Arial" panose="020B0604020202020204" pitchFamily="34" charset="0"/>
                <a:ea typeface="Verdana"/>
                <a:cs typeface="Arial" panose="020B0604020202020204" pitchFamily="34" charset="0"/>
              </a:rPr>
              <a:t>Skin and eye irritation </a:t>
            </a:r>
            <a:endParaRPr lang="en-gb" sz="2000" dirty="0">
              <a:solidFill>
                <a:schemeClr val="tx1"/>
              </a:solidFill>
              <a:latin typeface="Arial" panose="020B0604020202020204" pitchFamily="34" charset="0"/>
              <a:cs typeface="Arial" panose="020B0604020202020204" pitchFamily="34" charset="0"/>
            </a:endParaRPr>
          </a:p>
          <a:p>
            <a:pPr algn="l" rtl="0">
              <a:lnSpc>
                <a:spcPct val="120000"/>
              </a:lnSpc>
            </a:pPr>
            <a:r>
              <a:rPr lang="en-gb" sz="2000" b="0" i="0" u="none" baseline="0" dirty="0">
                <a:solidFill>
                  <a:schemeClr val="tx1"/>
                </a:solidFill>
                <a:latin typeface="Arial" panose="020B0604020202020204" pitchFamily="34" charset="0"/>
                <a:ea typeface="Verdana"/>
                <a:cs typeface="Arial" panose="020B0604020202020204" pitchFamily="34" charset="0"/>
              </a:rPr>
              <a:t>Grinding dust can also cause skin and eye irritation, especially if protective clothing or safety goggles are not worn.</a:t>
            </a:r>
            <a:endParaRPr lang="en-gb" sz="2000" b="0" dirty="0">
              <a:solidFill>
                <a:schemeClr val="tx1"/>
              </a:solidFill>
              <a:latin typeface="Arial" panose="020B0604020202020204" pitchFamily="34" charset="0"/>
              <a:cs typeface="Arial" panose="020B0604020202020204" pitchFamily="34" charset="0"/>
            </a:endParaRPr>
          </a:p>
          <a:p>
            <a:pPr algn="l" rtl="0">
              <a:lnSpc>
                <a:spcPct val="120000"/>
              </a:lnSpc>
            </a:pPr>
            <a:endParaRPr lang="en-gb" sz="2000" b="0" dirty="0">
              <a:solidFill>
                <a:schemeClr val="tx1"/>
              </a:solidFill>
              <a:latin typeface="Arial" panose="020B0604020202020204" pitchFamily="34" charset="0"/>
              <a:ea typeface="ＭＳ Ｐゴシック"/>
              <a:cs typeface="Arial" panose="020B0604020202020204" pitchFamily="34" charset="0"/>
            </a:endParaRPr>
          </a:p>
        </p:txBody>
      </p:sp>
      <p:sp>
        <p:nvSpPr>
          <p:cNvPr id="6" name="Titel 1">
            <a:extLst>
              <a:ext uri="{FF2B5EF4-FFF2-40B4-BE49-F238E27FC236}">
                <a16:creationId xmlns:a16="http://schemas.microsoft.com/office/drawing/2014/main" id="{1B7F86D9-AE28-F7A2-509A-399C025D2B55}"/>
              </a:ext>
            </a:extLst>
          </p:cNvPr>
          <p:cNvSpPr txBox="1">
            <a:spLocks noChangeAspect="1"/>
          </p:cNvSpPr>
          <p:nvPr/>
        </p:nvSpPr>
        <p:spPr>
          <a:xfrm>
            <a:off x="932906" y="3278746"/>
            <a:ext cx="4187734" cy="2086294"/>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rtl="0">
              <a:lnSpc>
                <a:spcPct val="120000"/>
              </a:lnSpc>
            </a:pPr>
            <a:r>
              <a:rPr lang="en-gb" sz="2000" b="1" i="0" u="none" baseline="0" dirty="0">
                <a:solidFill>
                  <a:schemeClr val="tx1"/>
                </a:solidFill>
                <a:latin typeface="Arial" panose="020B0604020202020204" pitchFamily="34" charset="0"/>
                <a:ea typeface="Verdana"/>
                <a:cs typeface="Arial" panose="020B0604020202020204" pitchFamily="34" charset="0"/>
              </a:rPr>
              <a:t>Respiratory problems</a:t>
            </a:r>
            <a:endParaRPr lang="en-gb" sz="2000" dirty="0">
              <a:solidFill>
                <a:schemeClr val="tx1"/>
              </a:solidFill>
              <a:latin typeface="Arial" panose="020B0604020202020204" pitchFamily="34" charset="0"/>
              <a:ea typeface="Verdana"/>
              <a:cs typeface="Arial" panose="020B0604020202020204" pitchFamily="34" charset="0"/>
            </a:endParaRPr>
          </a:p>
          <a:p>
            <a:pPr marL="285750" indent="-285750" algn="l" rtl="0">
              <a:lnSpc>
                <a:spcPct val="120000"/>
              </a:lnSpc>
              <a:buClr>
                <a:srgbClr val="E30613"/>
              </a:buClr>
              <a:buFont typeface="Arial" panose="020B0604020202020204" pitchFamily="34" charset="0"/>
              <a:buChar char="•"/>
            </a:pPr>
            <a:r>
              <a:rPr lang="en-gb" sz="2000" b="0" i="0" u="none" baseline="0" dirty="0">
                <a:solidFill>
                  <a:schemeClr val="tx1"/>
                </a:solidFill>
                <a:latin typeface="Arial" panose="020B0604020202020204" pitchFamily="34" charset="0"/>
                <a:ea typeface="Verdana"/>
                <a:cs typeface="Arial" panose="020B0604020202020204" pitchFamily="34" charset="0"/>
              </a:rPr>
              <a:t>Irritation of the respiratory tract</a:t>
            </a:r>
            <a:endParaRPr lang="en-gb" sz="2000" b="0" dirty="0">
              <a:solidFill>
                <a:schemeClr val="tx1"/>
              </a:solidFill>
              <a:latin typeface="Arial" panose="020B0604020202020204" pitchFamily="34" charset="0"/>
              <a:ea typeface="Verdana"/>
              <a:cs typeface="Arial" panose="020B0604020202020204" pitchFamily="34" charset="0"/>
            </a:endParaRPr>
          </a:p>
          <a:p>
            <a:pPr marL="285750" indent="-285750" algn="l" rtl="0">
              <a:lnSpc>
                <a:spcPct val="120000"/>
              </a:lnSpc>
              <a:buClr>
                <a:srgbClr val="E30613"/>
              </a:buClr>
              <a:buFont typeface="Arial" panose="020B0604020202020204" pitchFamily="34" charset="0"/>
              <a:buChar char="•"/>
            </a:pPr>
            <a:r>
              <a:rPr lang="en-gb" sz="2000" b="0" i="0" u="none" baseline="0" dirty="0">
                <a:solidFill>
                  <a:schemeClr val="tx1"/>
                </a:solidFill>
                <a:latin typeface="Arial" panose="020B0604020202020204" pitchFamily="34" charset="0"/>
                <a:ea typeface="Verdana"/>
                <a:cs typeface="Arial" panose="020B0604020202020204" pitchFamily="34" charset="0"/>
              </a:rPr>
              <a:t>Coughing</a:t>
            </a:r>
            <a:endParaRPr lang="en-gb" sz="2000" b="0" dirty="0">
              <a:solidFill>
                <a:schemeClr val="tx1"/>
              </a:solidFill>
              <a:latin typeface="Arial" panose="020B0604020202020204" pitchFamily="34" charset="0"/>
              <a:ea typeface="Verdana"/>
              <a:cs typeface="Arial" panose="020B0604020202020204" pitchFamily="34" charset="0"/>
            </a:endParaRPr>
          </a:p>
          <a:p>
            <a:pPr marL="285750" indent="-285750" algn="l" rtl="0">
              <a:lnSpc>
                <a:spcPct val="120000"/>
              </a:lnSpc>
              <a:buClr>
                <a:srgbClr val="E30613"/>
              </a:buClr>
              <a:buFont typeface="Arial" panose="020B0604020202020204" pitchFamily="34" charset="0"/>
              <a:buChar char="•"/>
            </a:pPr>
            <a:r>
              <a:rPr lang="en-gb" sz="2000" b="0" i="0" u="none" baseline="0" dirty="0">
                <a:solidFill>
                  <a:schemeClr val="tx1"/>
                </a:solidFill>
                <a:latin typeface="Arial" panose="020B0604020202020204" pitchFamily="34" charset="0"/>
                <a:ea typeface="Verdana"/>
                <a:cs typeface="Arial" panose="020B0604020202020204" pitchFamily="34" charset="0"/>
              </a:rPr>
              <a:t>Conditions such as bronchitis and asthma</a:t>
            </a:r>
            <a:endParaRPr lang="en-gb" sz="2000" b="0" dirty="0">
              <a:solidFill>
                <a:schemeClr val="tx1"/>
              </a:solidFill>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2030240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P spid="5"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32D3E7-47D1-3A08-1BA8-24587E0C1168}"/>
            </a:ext>
          </a:extLst>
        </p:cNvPr>
        <p:cNvGrpSpPr/>
        <p:nvPr/>
      </p:nvGrpSpPr>
      <p:grpSpPr>
        <a:xfrm>
          <a:off x="0" y="0"/>
          <a:ext cx="0" cy="0"/>
          <a:chOff x="0" y="0"/>
          <a:chExt cx="0" cy="0"/>
        </a:xfrm>
      </p:grpSpPr>
      <p:pic>
        <p:nvPicPr>
          <p:cNvPr id="2" name="Afbeelding 1">
            <a:extLst>
              <a:ext uri="{FF2B5EF4-FFF2-40B4-BE49-F238E27FC236}">
                <a16:creationId xmlns:a16="http://schemas.microsoft.com/office/drawing/2014/main" id="{6C79F418-3E40-E3BE-E83D-0038AB1E0B04}"/>
              </a:ext>
            </a:extLst>
          </p:cNvPr>
          <p:cNvPicPr>
            <a:picLocks noChangeAspect="1"/>
          </p:cNvPicPr>
          <p:nvPr/>
        </p:nvPicPr>
        <p:blipFill>
          <a:blip r:embed="rId3"/>
          <a:srcRect l="18186" r="18186"/>
          <a:stretch/>
        </p:blipFill>
        <p:spPr>
          <a:xfrm>
            <a:off x="3750297" y="1281799"/>
            <a:ext cx="4691406" cy="4915510"/>
          </a:xfrm>
          <a:prstGeom prst="rect">
            <a:avLst/>
          </a:prstGeom>
        </p:spPr>
      </p:pic>
      <p:sp>
        <p:nvSpPr>
          <p:cNvPr id="3" name="Ondertitel 2">
            <a:extLst>
              <a:ext uri="{FF2B5EF4-FFF2-40B4-BE49-F238E27FC236}">
                <a16:creationId xmlns:a16="http://schemas.microsoft.com/office/drawing/2014/main" id="{E20CDF2D-88E5-C813-4DB5-6CCEAAE3CC4A}"/>
              </a:ext>
            </a:extLst>
          </p:cNvPr>
          <p:cNvSpPr>
            <a:spLocks noGrp="1"/>
          </p:cNvSpPr>
          <p:nvPr>
            <p:ph type="subTitle" idx="1"/>
          </p:nvPr>
        </p:nvSpPr>
        <p:spPr>
          <a:xfrm>
            <a:off x="848139" y="6456947"/>
            <a:ext cx="8159503" cy="288758"/>
          </a:xfrm>
        </p:spPr>
        <p:txBody>
          <a:bodyPr/>
          <a:lstStyle/>
          <a:p>
            <a:pPr algn="l" rtl="0"/>
            <a:endParaRPr lang="en-gb" b="1" dirty="0">
              <a:solidFill>
                <a:schemeClr val="bg1"/>
              </a:solidFill>
              <a:latin typeface="Arial" panose="020B0604020202020204" pitchFamily="34" charset="0"/>
              <a:cs typeface="Arial" panose="020B0604020202020204" pitchFamily="34" charset="0"/>
            </a:endParaRPr>
          </a:p>
        </p:txBody>
      </p:sp>
      <p:sp>
        <p:nvSpPr>
          <p:cNvPr id="4" name="Titel 1">
            <a:extLst>
              <a:ext uri="{FF2B5EF4-FFF2-40B4-BE49-F238E27FC236}">
                <a16:creationId xmlns:a16="http://schemas.microsoft.com/office/drawing/2014/main" id="{87CA16A1-A34E-F954-1984-CC996F9C4F12}"/>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rtl="0"/>
            <a:r>
              <a:rPr lang="en-gb" b="1" i="0" u="none" baseline="0">
                <a:latin typeface="Arial" panose="020B0604020202020204" pitchFamily="34" charset="0"/>
                <a:ea typeface="Arial" panose="020B0604020202020204" pitchFamily="34" charset="0"/>
                <a:cs typeface="Arial" panose="020B0604020202020204" pitchFamily="34" charset="0"/>
              </a:rPr>
              <a:t>Safe and healthy working practices  </a:t>
            </a:r>
            <a:r>
              <a:rPr lang="en-gb" b="1" i="0" u="none" baseline="0">
                <a:solidFill>
                  <a:srgbClr val="E30613"/>
                </a:solidFill>
                <a:latin typeface="Arial" panose="020B0604020202020204" pitchFamily="34" charset="0"/>
                <a:ea typeface="Arial" panose="020B0604020202020204" pitchFamily="34" charset="0"/>
                <a:cs typeface="Arial" panose="020B0604020202020204" pitchFamily="34" charset="0"/>
              </a:rPr>
              <a:t>|</a:t>
            </a:r>
            <a:r>
              <a:rPr lang="en-gb" b="1" i="0" u="none" baseline="0">
                <a:latin typeface="Arial" panose="020B0604020202020204" pitchFamily="34" charset="0"/>
                <a:ea typeface="Arial" panose="020B0604020202020204" pitchFamily="34" charset="0"/>
                <a:cs typeface="Arial" panose="020B0604020202020204" pitchFamily="34" charset="0"/>
              </a:rPr>
              <a:t>  </a:t>
            </a:r>
            <a:r>
              <a:rPr lang="en-gb" b="0" i="0" u="none" baseline="0">
                <a:latin typeface="Arial" panose="020B0604020202020204" pitchFamily="34" charset="0"/>
                <a:ea typeface="Arial" panose="020B0604020202020204" pitchFamily="34" charset="0"/>
                <a:cs typeface="Arial" panose="020B0604020202020204" pitchFamily="34" charset="0"/>
              </a:rPr>
              <a:t>Welding fumes</a:t>
            </a:r>
            <a:endParaRPr lang="en-gb" dirty="0">
              <a:latin typeface="Arial" panose="020B0604020202020204" pitchFamily="34" charset="0"/>
              <a:cs typeface="Arial" panose="020B0604020202020204" pitchFamily="34" charset="0"/>
            </a:endParaRPr>
          </a:p>
        </p:txBody>
      </p:sp>
      <p:pic>
        <p:nvPicPr>
          <p:cNvPr id="12" name="Afbeelding 11" descr="Afbeelding met schermopname, Rechthoek&#10;&#10;Automatisch gegenereerde beschrijving">
            <a:extLst>
              <a:ext uri="{FF2B5EF4-FFF2-40B4-BE49-F238E27FC236}">
                <a16:creationId xmlns:a16="http://schemas.microsoft.com/office/drawing/2014/main" id="{FFE38F6E-25C0-F594-DBD9-512AA46936C1}"/>
              </a:ext>
            </a:extLst>
          </p:cNvPr>
          <p:cNvPicPr>
            <a:picLocks noChangeAspect="1"/>
          </p:cNvPicPr>
          <p:nvPr/>
        </p:nvPicPr>
        <p:blipFill>
          <a:blip r:embed="rId4"/>
          <a:srcRect l="52063" b="51404"/>
          <a:stretch>
            <a:fillRect/>
          </a:stretch>
        </p:blipFill>
        <p:spPr>
          <a:xfrm>
            <a:off x="0" y="1402291"/>
            <a:ext cx="3675482" cy="960857"/>
          </a:xfrm>
          <a:prstGeom prst="rect">
            <a:avLst/>
          </a:prstGeom>
        </p:spPr>
      </p:pic>
      <p:sp>
        <p:nvSpPr>
          <p:cNvPr id="13" name="Titel 1">
            <a:extLst>
              <a:ext uri="{FF2B5EF4-FFF2-40B4-BE49-F238E27FC236}">
                <a16:creationId xmlns:a16="http://schemas.microsoft.com/office/drawing/2014/main" id="{DE068FDB-9722-DB58-3B07-F92A73FE5202}"/>
              </a:ext>
            </a:extLst>
          </p:cNvPr>
          <p:cNvSpPr txBox="1">
            <a:spLocks/>
          </p:cNvSpPr>
          <p:nvPr/>
        </p:nvSpPr>
        <p:spPr>
          <a:xfrm>
            <a:off x="848139" y="1668379"/>
            <a:ext cx="4758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rtl="0"/>
            <a:r>
              <a:rPr lang="en-gb" sz="2000" b="1" i="0" u="none" baseline="0" dirty="0">
                <a:solidFill>
                  <a:schemeClr val="bg1"/>
                </a:solidFill>
                <a:latin typeface="Arial" panose="020B0604020202020204" pitchFamily="34" charset="0"/>
                <a:ea typeface="Arial" panose="020B0604020202020204" pitchFamily="34" charset="0"/>
                <a:cs typeface="Arial" panose="020B0604020202020204" pitchFamily="34" charset="0"/>
              </a:rPr>
              <a:t>How is it done here?</a:t>
            </a:r>
            <a:endParaRPr lang="en-gb" sz="200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80009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fbeelding 13">
            <a:extLst>
              <a:ext uri="{FF2B5EF4-FFF2-40B4-BE49-F238E27FC236}">
                <a16:creationId xmlns:a16="http://schemas.microsoft.com/office/drawing/2014/main" id="{1F53A78A-9DA9-173E-79BA-602309D36F1E}"/>
              </a:ext>
            </a:extLst>
          </p:cNvPr>
          <p:cNvPicPr>
            <a:picLocks noChangeAspect="1"/>
          </p:cNvPicPr>
          <p:nvPr/>
        </p:nvPicPr>
        <p:blipFill>
          <a:blip r:embed="rId2"/>
          <a:srcRect l="11481" r="11481"/>
          <a:stretch/>
        </p:blipFill>
        <p:spPr>
          <a:xfrm>
            <a:off x="6803665" y="1781006"/>
            <a:ext cx="4540193" cy="3929983"/>
          </a:xfrm>
          <a:prstGeom prst="rect">
            <a:avLst/>
          </a:prstGeom>
        </p:spPr>
      </p:pic>
      <p:pic>
        <p:nvPicPr>
          <p:cNvPr id="5" name="Afbeelding 4" descr="Afbeelding met schermopname, Rechthoek&#10;&#10;Automatisch gegenereerde beschrijving">
            <a:extLst>
              <a:ext uri="{FF2B5EF4-FFF2-40B4-BE49-F238E27FC236}">
                <a16:creationId xmlns:a16="http://schemas.microsoft.com/office/drawing/2014/main" id="{98208728-03D3-BDB9-B17C-77F739714D49}"/>
              </a:ext>
            </a:extLst>
          </p:cNvPr>
          <p:cNvPicPr>
            <a:picLocks noChangeAspect="1"/>
          </p:cNvPicPr>
          <p:nvPr/>
        </p:nvPicPr>
        <p:blipFill>
          <a:blip r:embed="rId3"/>
          <a:srcRect l="68890" b="51404"/>
          <a:stretch>
            <a:fillRect/>
          </a:stretch>
        </p:blipFill>
        <p:spPr>
          <a:xfrm>
            <a:off x="0" y="1444623"/>
            <a:ext cx="2417991" cy="960857"/>
          </a:xfrm>
          <a:prstGeom prst="rect">
            <a:avLst/>
          </a:prstGeom>
        </p:spPr>
      </p:pic>
      <p:sp>
        <p:nvSpPr>
          <p:cNvPr id="2" name="Titel 1">
            <a:extLst>
              <a:ext uri="{FF2B5EF4-FFF2-40B4-BE49-F238E27FC236}">
                <a16:creationId xmlns:a16="http://schemas.microsoft.com/office/drawing/2014/main" id="{0354211E-D0BB-DA43-90EC-ADA3CF04A14B}"/>
              </a:ext>
            </a:extLst>
          </p:cNvPr>
          <p:cNvSpPr>
            <a:spLocks noGrp="1"/>
          </p:cNvSpPr>
          <p:nvPr>
            <p:ph type="ctrTitle"/>
          </p:nvPr>
        </p:nvSpPr>
        <p:spPr>
          <a:xfrm>
            <a:off x="848139" y="1712623"/>
            <a:ext cx="4758577" cy="649705"/>
          </a:xfrm>
        </p:spPr>
        <p:txBody>
          <a:bodyPr>
            <a:normAutofit/>
          </a:bodyPr>
          <a:lstStyle/>
          <a:p>
            <a:pPr algn="l" rtl="0"/>
            <a:r>
              <a:rPr lang="en-gb" sz="2000" b="1" i="0" u="none" baseline="0">
                <a:solidFill>
                  <a:schemeClr val="bg1"/>
                </a:solidFill>
                <a:latin typeface="Arial" panose="020B0604020202020204" pitchFamily="34" charset="0"/>
                <a:ea typeface="Arial" panose="020B0604020202020204" pitchFamily="34" charset="0"/>
                <a:cs typeface="Arial" panose="020B0604020202020204" pitchFamily="34" charset="0"/>
              </a:rPr>
              <a:t>Contents</a:t>
            </a:r>
            <a:endParaRPr lang="en-gb" sz="2000" b="0" dirty="0">
              <a:solidFill>
                <a:schemeClr val="bg1"/>
              </a:solidFill>
              <a:latin typeface="Arial" panose="020B0604020202020204" pitchFamily="34" charset="0"/>
              <a:cs typeface="Arial" panose="020B0604020202020204" pitchFamily="34" charset="0"/>
            </a:endParaRPr>
          </a:p>
        </p:txBody>
      </p:sp>
      <p:sp>
        <p:nvSpPr>
          <p:cNvPr id="3" name="Ondertitel 2">
            <a:extLst>
              <a:ext uri="{FF2B5EF4-FFF2-40B4-BE49-F238E27FC236}">
                <a16:creationId xmlns:a16="http://schemas.microsoft.com/office/drawing/2014/main" id="{6D83F33D-4636-13C8-D549-A256858C255C}"/>
              </a:ext>
            </a:extLst>
          </p:cNvPr>
          <p:cNvSpPr>
            <a:spLocks noGrp="1"/>
          </p:cNvSpPr>
          <p:nvPr>
            <p:ph type="subTitle" idx="1"/>
          </p:nvPr>
        </p:nvSpPr>
        <p:spPr>
          <a:xfrm>
            <a:off x="848139" y="6456947"/>
            <a:ext cx="8159503" cy="288758"/>
          </a:xfrm>
        </p:spPr>
        <p:txBody>
          <a:bodyPr/>
          <a:lstStyle/>
          <a:p>
            <a:pPr algn="l" rtl="0"/>
            <a:endParaRPr lang="en-gb" b="1" dirty="0">
              <a:solidFill>
                <a:schemeClr val="bg1"/>
              </a:solidFill>
              <a:latin typeface="Arial" panose="020B0604020202020204" pitchFamily="34" charset="0"/>
              <a:cs typeface="Arial" panose="020B0604020202020204" pitchFamily="34" charset="0"/>
            </a:endParaRPr>
          </a:p>
        </p:txBody>
      </p:sp>
      <p:sp>
        <p:nvSpPr>
          <p:cNvPr id="4" name="Titel 1">
            <a:extLst>
              <a:ext uri="{FF2B5EF4-FFF2-40B4-BE49-F238E27FC236}">
                <a16:creationId xmlns:a16="http://schemas.microsoft.com/office/drawing/2014/main" id="{0C6B79CA-06D8-F486-ED01-3CD3B79C328F}"/>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rtl="0"/>
            <a:r>
              <a:rPr lang="en-gb" b="1" i="0" u="none" baseline="0" dirty="0">
                <a:latin typeface="Arial" panose="020B0604020202020204" pitchFamily="34" charset="0"/>
                <a:ea typeface="Arial" panose="020B0604020202020204" pitchFamily="34" charset="0"/>
                <a:cs typeface="Arial" panose="020B0604020202020204" pitchFamily="34" charset="0"/>
              </a:rPr>
              <a:t>Safe and healthy working practices  </a:t>
            </a:r>
            <a:r>
              <a:rPr lang="en-gb" b="1" i="0" u="none" baseline="0" dirty="0">
                <a:solidFill>
                  <a:srgbClr val="E30613"/>
                </a:solidFill>
                <a:latin typeface="Arial" panose="020B0604020202020204" pitchFamily="34" charset="0"/>
                <a:ea typeface="Arial" panose="020B0604020202020204" pitchFamily="34" charset="0"/>
                <a:cs typeface="Arial" panose="020B0604020202020204" pitchFamily="34" charset="0"/>
              </a:rPr>
              <a:t>|</a:t>
            </a:r>
            <a:r>
              <a:rPr lang="en-gb" b="1" i="0" u="none" baseline="0" dirty="0">
                <a:latin typeface="Arial" panose="020B0604020202020204" pitchFamily="34" charset="0"/>
                <a:ea typeface="Arial" panose="020B0604020202020204" pitchFamily="34" charset="0"/>
                <a:cs typeface="Arial" panose="020B0604020202020204" pitchFamily="34" charset="0"/>
              </a:rPr>
              <a:t>  </a:t>
            </a:r>
            <a:r>
              <a:rPr lang="en-gb" b="0" i="0" u="none" baseline="0" dirty="0">
                <a:latin typeface="Arial" panose="020B0604020202020204" pitchFamily="34" charset="0"/>
                <a:ea typeface="Arial" panose="020B0604020202020204" pitchFamily="34" charset="0"/>
                <a:cs typeface="Arial" panose="020B0604020202020204" pitchFamily="34" charset="0"/>
              </a:rPr>
              <a:t>Welding fumes</a:t>
            </a:r>
            <a:endParaRPr lang="en-gb" dirty="0">
              <a:latin typeface="Arial" panose="020B0604020202020204" pitchFamily="34" charset="0"/>
              <a:cs typeface="Arial" panose="020B0604020202020204" pitchFamily="34" charset="0"/>
            </a:endParaRPr>
          </a:p>
        </p:txBody>
      </p:sp>
      <p:sp>
        <p:nvSpPr>
          <p:cNvPr id="6" name="Titel 1">
            <a:extLst>
              <a:ext uri="{FF2B5EF4-FFF2-40B4-BE49-F238E27FC236}">
                <a16:creationId xmlns:a16="http://schemas.microsoft.com/office/drawing/2014/main" id="{04E28E98-8F2D-645E-28AB-477EB31C56C7}"/>
              </a:ext>
            </a:extLst>
          </p:cNvPr>
          <p:cNvSpPr txBox="1">
            <a:spLocks/>
          </p:cNvSpPr>
          <p:nvPr/>
        </p:nvSpPr>
        <p:spPr>
          <a:xfrm>
            <a:off x="848139" y="2578640"/>
            <a:ext cx="4758577" cy="51334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rtl="0">
              <a:buClr>
                <a:srgbClr val="E30613"/>
              </a:buClr>
              <a:buFont typeface="Arial" panose="020B0604020202020204" pitchFamily="34" charset="0"/>
              <a:buChar char="•"/>
            </a:pPr>
            <a:r>
              <a:rPr lang="en-gb" sz="2000" b="0" i="0" u="none" baseline="0">
                <a:solidFill>
                  <a:schemeClr val="tx1"/>
                </a:solidFill>
                <a:latin typeface="Arial" panose="020B0604020202020204" pitchFamily="34" charset="0"/>
                <a:ea typeface="Arial" panose="020B0604020202020204" pitchFamily="34" charset="0"/>
                <a:cs typeface="Arial" panose="020B0604020202020204" pitchFamily="34" charset="0"/>
              </a:rPr>
              <a:t>What are the risks of welding fumes?</a:t>
            </a:r>
            <a:endParaRPr lang="en-gb" sz="2000" b="0" dirty="0">
              <a:solidFill>
                <a:schemeClr val="tx1"/>
              </a:solidFill>
              <a:latin typeface="Arial" panose="020B0604020202020204" pitchFamily="34" charset="0"/>
              <a:cs typeface="Arial" panose="020B0604020202020204" pitchFamily="34" charset="0"/>
            </a:endParaRPr>
          </a:p>
        </p:txBody>
      </p:sp>
      <p:sp>
        <p:nvSpPr>
          <p:cNvPr id="7" name="Titel 1">
            <a:extLst>
              <a:ext uri="{FF2B5EF4-FFF2-40B4-BE49-F238E27FC236}">
                <a16:creationId xmlns:a16="http://schemas.microsoft.com/office/drawing/2014/main" id="{F31896CB-0AD2-E316-1E4E-31F9A11D62DC}"/>
              </a:ext>
            </a:extLst>
          </p:cNvPr>
          <p:cNvSpPr txBox="1">
            <a:spLocks/>
          </p:cNvSpPr>
          <p:nvPr/>
        </p:nvSpPr>
        <p:spPr>
          <a:xfrm>
            <a:off x="848139" y="3126098"/>
            <a:ext cx="5520577" cy="51334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rtl="0">
              <a:buClr>
                <a:srgbClr val="E30613"/>
              </a:buClr>
              <a:buFont typeface="Arial" panose="020B0604020202020204" pitchFamily="34" charset="0"/>
              <a:buChar char="•"/>
            </a:pPr>
            <a:r>
              <a:rPr lang="en-gb" sz="2000" b="0" i="0" u="none" baseline="0">
                <a:solidFill>
                  <a:schemeClr val="tx1"/>
                </a:solidFill>
                <a:latin typeface="Arial" panose="020B0604020202020204" pitchFamily="34" charset="0"/>
                <a:ea typeface="Arial" panose="020B0604020202020204" pitchFamily="34" charset="0"/>
                <a:cs typeface="Arial" panose="020B0604020202020204" pitchFamily="34" charset="0"/>
              </a:rPr>
              <a:t>What are the rules?</a:t>
            </a:r>
          </a:p>
        </p:txBody>
      </p:sp>
      <p:sp>
        <p:nvSpPr>
          <p:cNvPr id="8" name="Titel 1">
            <a:extLst>
              <a:ext uri="{FF2B5EF4-FFF2-40B4-BE49-F238E27FC236}">
                <a16:creationId xmlns:a16="http://schemas.microsoft.com/office/drawing/2014/main" id="{35A1C747-42BC-5987-88E4-417EA0055C7A}"/>
              </a:ext>
            </a:extLst>
          </p:cNvPr>
          <p:cNvSpPr txBox="1">
            <a:spLocks/>
          </p:cNvSpPr>
          <p:nvPr/>
        </p:nvSpPr>
        <p:spPr>
          <a:xfrm>
            <a:off x="848140" y="3654560"/>
            <a:ext cx="5699244" cy="680733"/>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rtl="0">
              <a:buClr>
                <a:srgbClr val="E30613"/>
              </a:buClr>
              <a:buFont typeface="Arial" panose="020B0604020202020204" pitchFamily="34" charset="0"/>
              <a:buChar char="•"/>
            </a:pPr>
            <a:r>
              <a:rPr lang="en-gb" sz="2000" b="0" i="0" u="none" baseline="0">
                <a:solidFill>
                  <a:schemeClr val="tx1"/>
                </a:solidFill>
                <a:latin typeface="Arial" panose="020B0604020202020204" pitchFamily="34" charset="0"/>
                <a:ea typeface="Arial" panose="020B0604020202020204" pitchFamily="34" charset="0"/>
                <a:cs typeface="Arial" panose="020B0604020202020204" pitchFamily="34" charset="0"/>
              </a:rPr>
              <a:t>What can you do yourself?</a:t>
            </a:r>
          </a:p>
        </p:txBody>
      </p:sp>
      <p:sp>
        <p:nvSpPr>
          <p:cNvPr id="9" name="Titel 1">
            <a:extLst>
              <a:ext uri="{FF2B5EF4-FFF2-40B4-BE49-F238E27FC236}">
                <a16:creationId xmlns:a16="http://schemas.microsoft.com/office/drawing/2014/main" id="{F0F27419-2916-DAC3-F86E-0836EEAE33BE}"/>
              </a:ext>
            </a:extLst>
          </p:cNvPr>
          <p:cNvSpPr txBox="1">
            <a:spLocks/>
          </p:cNvSpPr>
          <p:nvPr/>
        </p:nvSpPr>
        <p:spPr>
          <a:xfrm>
            <a:off x="848139" y="4227308"/>
            <a:ext cx="5520577" cy="51334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rtl="0">
              <a:buClr>
                <a:srgbClr val="E30613"/>
              </a:buClr>
              <a:buFont typeface="Arial" panose="020B0604020202020204" pitchFamily="34" charset="0"/>
              <a:buChar char="•"/>
            </a:pPr>
            <a:r>
              <a:rPr lang="en-gb" sz="2000" b="0" i="0" u="none" baseline="0">
                <a:solidFill>
                  <a:schemeClr val="tx1"/>
                </a:solidFill>
                <a:latin typeface="Arial" panose="020B0604020202020204" pitchFamily="34" charset="0"/>
                <a:ea typeface="Arial" panose="020B0604020202020204" pitchFamily="34" charset="0"/>
                <a:cs typeface="Arial" panose="020B0604020202020204" pitchFamily="34" charset="0"/>
              </a:rPr>
              <a:t>What are the risks of grinding dust?</a:t>
            </a:r>
          </a:p>
        </p:txBody>
      </p:sp>
    </p:spTree>
    <p:extLst>
      <p:ext uri="{BB962C8B-B14F-4D97-AF65-F5344CB8AC3E}">
        <p14:creationId xmlns:p14="http://schemas.microsoft.com/office/powerpoint/2010/main" val="25150564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716CF1-ABC1-8024-CA2F-E2AAFC0532C1}"/>
            </a:ext>
          </a:extLst>
        </p:cNvPr>
        <p:cNvGrpSpPr/>
        <p:nvPr/>
      </p:nvGrpSpPr>
      <p:grpSpPr>
        <a:xfrm>
          <a:off x="0" y="0"/>
          <a:ext cx="0" cy="0"/>
          <a:chOff x="0" y="0"/>
          <a:chExt cx="0" cy="0"/>
        </a:xfrm>
      </p:grpSpPr>
      <p:pic>
        <p:nvPicPr>
          <p:cNvPr id="10" name="Afbeelding 9" descr="Afbeelding met schermopname, Rechthoek&#10;&#10;Automatisch gegenereerde beschrijving">
            <a:extLst>
              <a:ext uri="{FF2B5EF4-FFF2-40B4-BE49-F238E27FC236}">
                <a16:creationId xmlns:a16="http://schemas.microsoft.com/office/drawing/2014/main" id="{F412DC9F-18B6-BD57-F150-D9F6BB1148FE}"/>
              </a:ext>
            </a:extLst>
          </p:cNvPr>
          <p:cNvPicPr>
            <a:picLocks noChangeAspect="1"/>
          </p:cNvPicPr>
          <p:nvPr/>
        </p:nvPicPr>
        <p:blipFill>
          <a:blip r:embed="rId3"/>
          <a:srcRect l="68169" b="51404"/>
          <a:stretch/>
        </p:blipFill>
        <p:spPr>
          <a:xfrm>
            <a:off x="0" y="1428296"/>
            <a:ext cx="2474050" cy="960857"/>
          </a:xfrm>
          <a:prstGeom prst="rect">
            <a:avLst/>
          </a:prstGeom>
        </p:spPr>
      </p:pic>
      <p:sp>
        <p:nvSpPr>
          <p:cNvPr id="3" name="Ondertitel 2">
            <a:extLst>
              <a:ext uri="{FF2B5EF4-FFF2-40B4-BE49-F238E27FC236}">
                <a16:creationId xmlns:a16="http://schemas.microsoft.com/office/drawing/2014/main" id="{CDF83996-4D80-4188-A1EE-7C5B444B3980}"/>
              </a:ext>
            </a:extLst>
          </p:cNvPr>
          <p:cNvSpPr>
            <a:spLocks noGrp="1"/>
          </p:cNvSpPr>
          <p:nvPr>
            <p:ph type="subTitle" idx="1"/>
          </p:nvPr>
        </p:nvSpPr>
        <p:spPr>
          <a:xfrm>
            <a:off x="848139" y="6456947"/>
            <a:ext cx="8159503" cy="288758"/>
          </a:xfrm>
        </p:spPr>
        <p:txBody>
          <a:bodyPr/>
          <a:lstStyle/>
          <a:p>
            <a:pPr algn="l" rtl="0"/>
            <a:endParaRPr lang="en-gb" b="1" dirty="0">
              <a:solidFill>
                <a:schemeClr val="bg1"/>
              </a:solidFill>
              <a:latin typeface="Arial" panose="020B0604020202020204" pitchFamily="34" charset="0"/>
              <a:cs typeface="Arial" panose="020B0604020202020204" pitchFamily="34" charset="0"/>
            </a:endParaRPr>
          </a:p>
        </p:txBody>
      </p:sp>
      <p:sp>
        <p:nvSpPr>
          <p:cNvPr id="4" name="Titel 1">
            <a:extLst>
              <a:ext uri="{FF2B5EF4-FFF2-40B4-BE49-F238E27FC236}">
                <a16:creationId xmlns:a16="http://schemas.microsoft.com/office/drawing/2014/main" id="{20089AF8-ACC7-A094-C2FB-B906755BAE55}"/>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rtl="0"/>
            <a:r>
              <a:rPr lang="en-gb" b="1" i="0" u="none" baseline="0">
                <a:latin typeface="Arial" panose="020B0604020202020204" pitchFamily="34" charset="0"/>
                <a:ea typeface="Arial" panose="020B0604020202020204" pitchFamily="34" charset="0"/>
                <a:cs typeface="Arial" panose="020B0604020202020204" pitchFamily="34" charset="0"/>
              </a:rPr>
              <a:t>Safe and healthy working practices  </a:t>
            </a:r>
            <a:r>
              <a:rPr lang="en-gb" b="1" i="0" u="none" baseline="0">
                <a:solidFill>
                  <a:srgbClr val="E30613"/>
                </a:solidFill>
                <a:latin typeface="Arial" panose="020B0604020202020204" pitchFamily="34" charset="0"/>
                <a:ea typeface="Arial" panose="020B0604020202020204" pitchFamily="34" charset="0"/>
                <a:cs typeface="Arial" panose="020B0604020202020204" pitchFamily="34" charset="0"/>
              </a:rPr>
              <a:t>|</a:t>
            </a:r>
            <a:r>
              <a:rPr lang="en-gb" b="1" i="0" u="none" baseline="0">
                <a:latin typeface="Arial" panose="020B0604020202020204" pitchFamily="34" charset="0"/>
                <a:ea typeface="Arial" panose="020B0604020202020204" pitchFamily="34" charset="0"/>
                <a:cs typeface="Arial" panose="020B0604020202020204" pitchFamily="34" charset="0"/>
              </a:rPr>
              <a:t>  </a:t>
            </a:r>
            <a:r>
              <a:rPr lang="en-gb" b="0" i="0" u="none" baseline="0">
                <a:latin typeface="Arial" panose="020B0604020202020204" pitchFamily="34" charset="0"/>
                <a:ea typeface="Arial" panose="020B0604020202020204" pitchFamily="34" charset="0"/>
                <a:cs typeface="Arial" panose="020B0604020202020204" pitchFamily="34" charset="0"/>
              </a:rPr>
              <a:t>Welding fumes</a:t>
            </a:r>
            <a:endParaRPr lang="en-gb" dirty="0">
              <a:latin typeface="Arial" panose="020B0604020202020204" pitchFamily="34" charset="0"/>
              <a:cs typeface="Arial" panose="020B0604020202020204" pitchFamily="34" charset="0"/>
            </a:endParaRPr>
          </a:p>
        </p:txBody>
      </p:sp>
      <p:sp>
        <p:nvSpPr>
          <p:cNvPr id="13" name="Titel 1">
            <a:extLst>
              <a:ext uri="{FF2B5EF4-FFF2-40B4-BE49-F238E27FC236}">
                <a16:creationId xmlns:a16="http://schemas.microsoft.com/office/drawing/2014/main" id="{81D0A3BB-A2B8-D43B-C74C-DA08C1F7AFE7}"/>
              </a:ext>
            </a:extLst>
          </p:cNvPr>
          <p:cNvSpPr txBox="1">
            <a:spLocks/>
          </p:cNvSpPr>
          <p:nvPr/>
        </p:nvSpPr>
        <p:spPr>
          <a:xfrm>
            <a:off x="848139" y="1668379"/>
            <a:ext cx="4758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rtl="0"/>
            <a:r>
              <a:rPr lang="en-gb" sz="2000" b="1" i="0" u="none" baseline="0">
                <a:solidFill>
                  <a:schemeClr val="bg1"/>
                </a:solidFill>
                <a:latin typeface="Arial" panose="020B0604020202020204" pitchFamily="34" charset="0"/>
                <a:ea typeface="Arial" panose="020B0604020202020204" pitchFamily="34" charset="0"/>
                <a:cs typeface="Arial" panose="020B0604020202020204" pitchFamily="34" charset="0"/>
              </a:rPr>
              <a:t>Grinding</a:t>
            </a:r>
            <a:endParaRPr lang="en-gb" sz="2000" b="0" dirty="0">
              <a:solidFill>
                <a:schemeClr val="bg1"/>
              </a:solidFill>
              <a:latin typeface="Arial" panose="020B0604020202020204" pitchFamily="34" charset="0"/>
              <a:cs typeface="Arial" panose="020B0604020202020204" pitchFamily="34" charset="0"/>
            </a:endParaRPr>
          </a:p>
        </p:txBody>
      </p:sp>
      <p:sp>
        <p:nvSpPr>
          <p:cNvPr id="9" name="Titel 1">
            <a:extLst>
              <a:ext uri="{FF2B5EF4-FFF2-40B4-BE49-F238E27FC236}">
                <a16:creationId xmlns:a16="http://schemas.microsoft.com/office/drawing/2014/main" id="{F4201B60-A16C-4F08-6371-07881FD8B264}"/>
              </a:ext>
            </a:extLst>
          </p:cNvPr>
          <p:cNvSpPr txBox="1">
            <a:spLocks/>
          </p:cNvSpPr>
          <p:nvPr/>
        </p:nvSpPr>
        <p:spPr>
          <a:xfrm>
            <a:off x="932906" y="2561491"/>
            <a:ext cx="3997539" cy="487084"/>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rtl="0">
              <a:lnSpc>
                <a:spcPct val="100000"/>
              </a:lnSpc>
            </a:pPr>
            <a:r>
              <a:rPr lang="en-gb" sz="2000" b="1" i="0" u="none" baseline="0">
                <a:solidFill>
                  <a:schemeClr val="tx1"/>
                </a:solidFill>
                <a:latin typeface="Arial" panose="020B0604020202020204" pitchFamily="34" charset="0"/>
                <a:ea typeface="Verdana"/>
                <a:cs typeface="Arial" panose="020B0604020202020204" pitchFamily="34" charset="0"/>
              </a:rPr>
              <a:t>Protective measures:</a:t>
            </a:r>
            <a:endParaRPr lang="en-gb" sz="2000" b="0" dirty="0">
              <a:solidFill>
                <a:schemeClr val="tx1"/>
              </a:solidFill>
              <a:latin typeface="Arial" panose="020B0604020202020204" pitchFamily="34" charset="0"/>
              <a:ea typeface="Verdana"/>
              <a:cs typeface="Arial" panose="020B0604020202020204" pitchFamily="34" charset="0"/>
            </a:endParaRPr>
          </a:p>
        </p:txBody>
      </p:sp>
      <p:sp>
        <p:nvSpPr>
          <p:cNvPr id="2" name="Titel 1">
            <a:extLst>
              <a:ext uri="{FF2B5EF4-FFF2-40B4-BE49-F238E27FC236}">
                <a16:creationId xmlns:a16="http://schemas.microsoft.com/office/drawing/2014/main" id="{2C0EFF8B-EA92-4134-C79A-694709B425CB}"/>
              </a:ext>
            </a:extLst>
          </p:cNvPr>
          <p:cNvSpPr txBox="1">
            <a:spLocks/>
          </p:cNvSpPr>
          <p:nvPr/>
        </p:nvSpPr>
        <p:spPr>
          <a:xfrm>
            <a:off x="932906" y="3159005"/>
            <a:ext cx="10734838" cy="519805"/>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rtl="0">
              <a:lnSpc>
                <a:spcPct val="100000"/>
              </a:lnSpc>
            </a:pPr>
            <a:r>
              <a:rPr lang="en-gb" sz="2000" b="0" i="0" u="none" baseline="0">
                <a:solidFill>
                  <a:schemeClr val="tx1"/>
                </a:solidFill>
                <a:latin typeface="Arial" panose="020B0604020202020204" pitchFamily="34" charset="0"/>
                <a:ea typeface="Verdana"/>
                <a:cs typeface="Arial" panose="020B0604020202020204" pitchFamily="34" charset="0"/>
              </a:rPr>
              <a:t>Take appropriate protective measures during grinding, such as:</a:t>
            </a:r>
            <a:endParaRPr lang="en-gb" sz="2000" b="0" dirty="0">
              <a:solidFill>
                <a:schemeClr val="tx1"/>
              </a:solidFill>
              <a:latin typeface="Arial" panose="020B0604020202020204" pitchFamily="34" charset="0"/>
              <a:cs typeface="Arial" panose="020B0604020202020204" pitchFamily="34" charset="0"/>
            </a:endParaRPr>
          </a:p>
        </p:txBody>
      </p:sp>
      <p:sp>
        <p:nvSpPr>
          <p:cNvPr id="5" name="Titel 1">
            <a:extLst>
              <a:ext uri="{FF2B5EF4-FFF2-40B4-BE49-F238E27FC236}">
                <a16:creationId xmlns:a16="http://schemas.microsoft.com/office/drawing/2014/main" id="{C580D699-058B-6F19-F1DC-D6E164DBCC66}"/>
              </a:ext>
            </a:extLst>
          </p:cNvPr>
          <p:cNvSpPr txBox="1">
            <a:spLocks/>
          </p:cNvSpPr>
          <p:nvPr/>
        </p:nvSpPr>
        <p:spPr>
          <a:xfrm>
            <a:off x="932906" y="3633528"/>
            <a:ext cx="10734838" cy="519805"/>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285750" indent="-285750" algn="l" rtl="0">
              <a:lnSpc>
                <a:spcPct val="100000"/>
              </a:lnSpc>
              <a:buClr>
                <a:srgbClr val="E30613"/>
              </a:buClr>
              <a:buFont typeface="Arial,Sans-Serif"/>
              <a:buChar char="•"/>
            </a:pPr>
            <a:r>
              <a:rPr lang="en-gb" sz="2000" b="0" i="0" u="none" baseline="0">
                <a:solidFill>
                  <a:schemeClr val="tx1"/>
                </a:solidFill>
                <a:latin typeface="Arial" panose="020B0604020202020204" pitchFamily="34" charset="0"/>
                <a:ea typeface="Verdana"/>
                <a:cs typeface="Arial" panose="020B0604020202020204" pitchFamily="34" charset="0"/>
              </a:rPr>
              <a:t>Use extraction systems or dust extraction at/near the grinder.</a:t>
            </a:r>
          </a:p>
        </p:txBody>
      </p:sp>
      <p:sp>
        <p:nvSpPr>
          <p:cNvPr id="6" name="Titel 1">
            <a:extLst>
              <a:ext uri="{FF2B5EF4-FFF2-40B4-BE49-F238E27FC236}">
                <a16:creationId xmlns:a16="http://schemas.microsoft.com/office/drawing/2014/main" id="{6F6CF41F-44B6-476D-5DE6-6E0DD76A4619}"/>
              </a:ext>
            </a:extLst>
          </p:cNvPr>
          <p:cNvSpPr txBox="1">
            <a:spLocks/>
          </p:cNvSpPr>
          <p:nvPr/>
        </p:nvSpPr>
        <p:spPr>
          <a:xfrm>
            <a:off x="932906" y="4099277"/>
            <a:ext cx="9058992" cy="787278"/>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285750" indent="-285750" algn="l" rtl="0">
              <a:lnSpc>
                <a:spcPct val="100000"/>
              </a:lnSpc>
              <a:buClr>
                <a:srgbClr val="E30613"/>
              </a:buClr>
              <a:buFont typeface="Arial,Sans-Serif"/>
              <a:buChar char="•"/>
            </a:pPr>
            <a:r>
              <a:rPr lang="en-gb" sz="2000" b="0" i="0" u="none" baseline="0" dirty="0">
                <a:solidFill>
                  <a:schemeClr val="tx1"/>
                </a:solidFill>
                <a:latin typeface="Arial" panose="020B0604020202020204" pitchFamily="34" charset="0"/>
                <a:ea typeface="Verdana"/>
                <a:cs typeface="Arial" panose="020B0604020202020204" pitchFamily="34" charset="0"/>
              </a:rPr>
              <a:t>Wear a dust mask that provides adequate protection against fine particles (e.g. an FFP3 mask).</a:t>
            </a:r>
          </a:p>
        </p:txBody>
      </p:sp>
      <p:sp>
        <p:nvSpPr>
          <p:cNvPr id="7" name="Titel 1">
            <a:extLst>
              <a:ext uri="{FF2B5EF4-FFF2-40B4-BE49-F238E27FC236}">
                <a16:creationId xmlns:a16="http://schemas.microsoft.com/office/drawing/2014/main" id="{22656C45-5A8B-AF00-0CFB-C0516D6C5323}"/>
              </a:ext>
            </a:extLst>
          </p:cNvPr>
          <p:cNvSpPr txBox="1">
            <a:spLocks/>
          </p:cNvSpPr>
          <p:nvPr/>
        </p:nvSpPr>
        <p:spPr>
          <a:xfrm>
            <a:off x="932906" y="4952584"/>
            <a:ext cx="10734838" cy="51980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285750" indent="-285750" algn="l" rtl="0">
              <a:lnSpc>
                <a:spcPct val="100000"/>
              </a:lnSpc>
              <a:buClr>
                <a:srgbClr val="E30613"/>
              </a:buClr>
              <a:buFont typeface="Arial,Sans-Serif"/>
              <a:buChar char="•"/>
            </a:pPr>
            <a:r>
              <a:rPr lang="en-gb" sz="2000" b="0" i="0" u="none" baseline="0" dirty="0">
                <a:solidFill>
                  <a:schemeClr val="tx1"/>
                </a:solidFill>
                <a:latin typeface="Arial" panose="020B0604020202020204" pitchFamily="34" charset="0"/>
                <a:ea typeface="Verdana"/>
                <a:cs typeface="Arial" panose="020B0604020202020204" pitchFamily="34" charset="0"/>
              </a:rPr>
              <a:t>Wear safety goggles and protective clothing to prevent skin and eye contact.</a:t>
            </a:r>
          </a:p>
          <a:p>
            <a:pPr algn="l" rtl="0">
              <a:lnSpc>
                <a:spcPct val="100000"/>
              </a:lnSpc>
              <a:buClr>
                <a:srgbClr val="E30613"/>
              </a:buClr>
            </a:pPr>
            <a:endParaRPr lang="en-GB" sz="2000" b="0" dirty="0">
              <a:solidFill>
                <a:schemeClr val="tx1"/>
              </a:solidFill>
              <a:latin typeface="Arial" panose="020B0604020202020204" pitchFamily="34" charset="0"/>
              <a:ea typeface="Verdana"/>
              <a:cs typeface="Arial" panose="020B0604020202020204" pitchFamily="34" charset="0"/>
            </a:endParaRPr>
          </a:p>
          <a:p>
            <a:pPr marL="285750" indent="-285750" algn="l" rtl="0">
              <a:lnSpc>
                <a:spcPct val="100000"/>
              </a:lnSpc>
              <a:buClr>
                <a:srgbClr val="E30613"/>
              </a:buClr>
              <a:buFont typeface="Arial,Sans-Serif"/>
              <a:buChar char="•"/>
            </a:pPr>
            <a:endParaRPr lang="en-gb" sz="2000" b="0" i="0" u="none" baseline="0" dirty="0">
              <a:solidFill>
                <a:schemeClr val="tx1"/>
              </a:solidFill>
              <a:latin typeface="Arial" panose="020B0604020202020204" pitchFamily="34" charset="0"/>
              <a:ea typeface="Verdana"/>
              <a:cs typeface="Arial" panose="020B0604020202020204" pitchFamily="34" charset="0"/>
            </a:endParaRPr>
          </a:p>
        </p:txBody>
      </p:sp>
      <p:sp>
        <p:nvSpPr>
          <p:cNvPr id="8" name="Titel 1">
            <a:extLst>
              <a:ext uri="{FF2B5EF4-FFF2-40B4-BE49-F238E27FC236}">
                <a16:creationId xmlns:a16="http://schemas.microsoft.com/office/drawing/2014/main" id="{34BD0D9B-5DCD-693E-4B18-14A67CBDEA92}"/>
              </a:ext>
            </a:extLst>
          </p:cNvPr>
          <p:cNvSpPr txBox="1">
            <a:spLocks/>
          </p:cNvSpPr>
          <p:nvPr/>
        </p:nvSpPr>
        <p:spPr>
          <a:xfrm>
            <a:off x="932906" y="5539924"/>
            <a:ext cx="10734838" cy="591091"/>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rtl="0">
              <a:lnSpc>
                <a:spcPct val="100000"/>
              </a:lnSpc>
              <a:buClr>
                <a:srgbClr val="E30613"/>
              </a:buClr>
            </a:pPr>
            <a:r>
              <a:rPr lang="en-gb" sz="2000" b="0" i="0" u="none" baseline="0" dirty="0">
                <a:solidFill>
                  <a:schemeClr val="tx1"/>
                </a:solidFill>
                <a:latin typeface="Arial" panose="020B0604020202020204" pitchFamily="34" charset="0"/>
                <a:ea typeface="Verdana"/>
                <a:cs typeface="Arial" panose="020B0604020202020204" pitchFamily="34" charset="0"/>
              </a:rPr>
              <a:t>Wear safety goggles and protective clothing to prevent skin and eye contact.</a:t>
            </a:r>
          </a:p>
        </p:txBody>
      </p:sp>
    </p:spTree>
    <p:extLst>
      <p:ext uri="{BB962C8B-B14F-4D97-AF65-F5344CB8AC3E}">
        <p14:creationId xmlns:p14="http://schemas.microsoft.com/office/powerpoint/2010/main" val="3674496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P spid="5" grpId="0"/>
      <p:bldP spid="6" grpId="0"/>
      <p:bldP spid="7"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83CE99-5892-1F7A-76BC-96899DD1E8DA}"/>
            </a:ext>
          </a:extLst>
        </p:cNvPr>
        <p:cNvGrpSpPr/>
        <p:nvPr/>
      </p:nvGrpSpPr>
      <p:grpSpPr>
        <a:xfrm>
          <a:off x="0" y="0"/>
          <a:ext cx="0" cy="0"/>
          <a:chOff x="0" y="0"/>
          <a:chExt cx="0" cy="0"/>
        </a:xfrm>
      </p:grpSpPr>
      <p:sp>
        <p:nvSpPr>
          <p:cNvPr id="3" name="Ondertitel 2">
            <a:extLst>
              <a:ext uri="{FF2B5EF4-FFF2-40B4-BE49-F238E27FC236}">
                <a16:creationId xmlns:a16="http://schemas.microsoft.com/office/drawing/2014/main" id="{6726A27C-3424-8F3A-1E34-74639ED6119A}"/>
              </a:ext>
            </a:extLst>
          </p:cNvPr>
          <p:cNvSpPr>
            <a:spLocks noGrp="1"/>
          </p:cNvSpPr>
          <p:nvPr>
            <p:ph type="subTitle" idx="1"/>
          </p:nvPr>
        </p:nvSpPr>
        <p:spPr>
          <a:xfrm>
            <a:off x="848139" y="6456947"/>
            <a:ext cx="8159503" cy="288758"/>
          </a:xfrm>
        </p:spPr>
        <p:txBody>
          <a:bodyPr/>
          <a:lstStyle/>
          <a:p>
            <a:pPr algn="l" rtl="0"/>
            <a:endParaRPr lang="en-gb" b="1" dirty="0">
              <a:solidFill>
                <a:schemeClr val="bg1"/>
              </a:solidFill>
              <a:latin typeface="Arial" panose="020B0604020202020204" pitchFamily="34" charset="0"/>
              <a:cs typeface="Arial" panose="020B0604020202020204" pitchFamily="34" charset="0"/>
            </a:endParaRPr>
          </a:p>
        </p:txBody>
      </p:sp>
      <p:sp>
        <p:nvSpPr>
          <p:cNvPr id="4" name="Titel 1">
            <a:extLst>
              <a:ext uri="{FF2B5EF4-FFF2-40B4-BE49-F238E27FC236}">
                <a16:creationId xmlns:a16="http://schemas.microsoft.com/office/drawing/2014/main" id="{11EE6168-30B6-3200-BD20-38022F49CB2C}"/>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rtl="0"/>
            <a:r>
              <a:rPr lang="en-gb" b="1" i="0" u="none" baseline="0">
                <a:latin typeface="Arial" panose="020B0604020202020204" pitchFamily="34" charset="0"/>
                <a:ea typeface="Arial" panose="020B0604020202020204" pitchFamily="34" charset="0"/>
                <a:cs typeface="Arial" panose="020B0604020202020204" pitchFamily="34" charset="0"/>
              </a:rPr>
              <a:t>Safe and healthy working practices  </a:t>
            </a:r>
            <a:r>
              <a:rPr lang="en-gb" b="1" i="0" u="none" baseline="0">
                <a:solidFill>
                  <a:srgbClr val="E30613"/>
                </a:solidFill>
                <a:latin typeface="Arial" panose="020B0604020202020204" pitchFamily="34" charset="0"/>
                <a:ea typeface="Arial" panose="020B0604020202020204" pitchFamily="34" charset="0"/>
                <a:cs typeface="Arial" panose="020B0604020202020204" pitchFamily="34" charset="0"/>
              </a:rPr>
              <a:t>|</a:t>
            </a:r>
            <a:r>
              <a:rPr lang="en-gb" b="1" i="0" u="none" baseline="0">
                <a:latin typeface="Arial" panose="020B0604020202020204" pitchFamily="34" charset="0"/>
                <a:ea typeface="Arial" panose="020B0604020202020204" pitchFamily="34" charset="0"/>
                <a:cs typeface="Arial" panose="020B0604020202020204" pitchFamily="34" charset="0"/>
              </a:rPr>
              <a:t>  </a:t>
            </a:r>
            <a:r>
              <a:rPr lang="en-gb" b="0" i="0" u="none" baseline="0">
                <a:latin typeface="Arial" panose="020B0604020202020204" pitchFamily="34" charset="0"/>
                <a:ea typeface="Arial" panose="020B0604020202020204" pitchFamily="34" charset="0"/>
                <a:cs typeface="Arial" panose="020B0604020202020204" pitchFamily="34" charset="0"/>
              </a:rPr>
              <a:t>Welding fumes</a:t>
            </a:r>
            <a:endParaRPr lang="en-gb" dirty="0">
              <a:latin typeface="Arial" panose="020B0604020202020204" pitchFamily="34" charset="0"/>
              <a:cs typeface="Arial" panose="020B0604020202020204" pitchFamily="34" charset="0"/>
            </a:endParaRPr>
          </a:p>
        </p:txBody>
      </p:sp>
      <p:pic>
        <p:nvPicPr>
          <p:cNvPr id="12" name="Afbeelding 11" descr="Afbeelding met schermopname, Rechthoek&#10;&#10;Automatisch gegenereerde beschrijving">
            <a:extLst>
              <a:ext uri="{FF2B5EF4-FFF2-40B4-BE49-F238E27FC236}">
                <a16:creationId xmlns:a16="http://schemas.microsoft.com/office/drawing/2014/main" id="{FAF23045-5CC3-DB6F-885B-25CE667E69BB}"/>
              </a:ext>
            </a:extLst>
          </p:cNvPr>
          <p:cNvPicPr>
            <a:picLocks noChangeAspect="1"/>
          </p:cNvPicPr>
          <p:nvPr/>
        </p:nvPicPr>
        <p:blipFill>
          <a:blip r:embed="rId3"/>
          <a:srcRect l="68169" b="51404"/>
          <a:stretch/>
        </p:blipFill>
        <p:spPr>
          <a:xfrm>
            <a:off x="0" y="1428296"/>
            <a:ext cx="2474050" cy="960857"/>
          </a:xfrm>
          <a:prstGeom prst="rect">
            <a:avLst/>
          </a:prstGeom>
        </p:spPr>
      </p:pic>
      <p:sp>
        <p:nvSpPr>
          <p:cNvPr id="13" name="Titel 1">
            <a:extLst>
              <a:ext uri="{FF2B5EF4-FFF2-40B4-BE49-F238E27FC236}">
                <a16:creationId xmlns:a16="http://schemas.microsoft.com/office/drawing/2014/main" id="{5D1210F4-B7B6-62AD-C377-2B6A4B8FE1C4}"/>
              </a:ext>
            </a:extLst>
          </p:cNvPr>
          <p:cNvSpPr txBox="1">
            <a:spLocks/>
          </p:cNvSpPr>
          <p:nvPr/>
        </p:nvSpPr>
        <p:spPr>
          <a:xfrm>
            <a:off x="848139" y="1693318"/>
            <a:ext cx="4758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rtl="0"/>
            <a:r>
              <a:rPr lang="en-gb" sz="2000" b="1" i="0" u="none" baseline="0" dirty="0">
                <a:solidFill>
                  <a:schemeClr val="bg1"/>
                </a:solidFill>
                <a:latin typeface="Arial" panose="020B0604020202020204" pitchFamily="34" charset="0"/>
                <a:ea typeface="Arial" panose="020B0604020202020204" pitchFamily="34" charset="0"/>
                <a:cs typeface="Arial" panose="020B0604020202020204" pitchFamily="34" charset="0"/>
              </a:rPr>
              <a:t>Statement</a:t>
            </a:r>
            <a:endParaRPr lang="en-gb" sz="2000" b="0" dirty="0">
              <a:solidFill>
                <a:schemeClr val="bg1"/>
              </a:solidFill>
              <a:latin typeface="Arial" panose="020B0604020202020204" pitchFamily="34" charset="0"/>
              <a:cs typeface="Arial" panose="020B0604020202020204" pitchFamily="34" charset="0"/>
            </a:endParaRPr>
          </a:p>
        </p:txBody>
      </p:sp>
      <p:sp>
        <p:nvSpPr>
          <p:cNvPr id="9" name="Titel 1">
            <a:extLst>
              <a:ext uri="{FF2B5EF4-FFF2-40B4-BE49-F238E27FC236}">
                <a16:creationId xmlns:a16="http://schemas.microsoft.com/office/drawing/2014/main" id="{6DB4271A-3A02-2A60-E239-8AEFA8F9F262}"/>
              </a:ext>
            </a:extLst>
          </p:cNvPr>
          <p:cNvSpPr txBox="1">
            <a:spLocks noChangeAspect="1"/>
          </p:cNvSpPr>
          <p:nvPr/>
        </p:nvSpPr>
        <p:spPr>
          <a:xfrm>
            <a:off x="635734" y="3035358"/>
            <a:ext cx="10920528" cy="1240309"/>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rtl="0">
              <a:lnSpc>
                <a:spcPct val="100000"/>
              </a:lnSpc>
            </a:pPr>
            <a:r>
              <a:rPr lang="en-gb" b="1" i="0" u="none" baseline="0">
                <a:solidFill>
                  <a:schemeClr val="tx1"/>
                </a:solidFill>
                <a:latin typeface="Arial" panose="020B0604020202020204" pitchFamily="34" charset="0"/>
                <a:ea typeface="Verdana"/>
                <a:cs typeface="Arial" panose="020B0604020202020204" pitchFamily="34" charset="0"/>
              </a:rPr>
              <a:t>When grinding, </a:t>
            </a:r>
          </a:p>
          <a:p>
            <a:pPr rtl="0">
              <a:lnSpc>
                <a:spcPct val="100000"/>
              </a:lnSpc>
            </a:pPr>
            <a:r>
              <a:rPr lang="en-gb" b="1" i="0" u="none" baseline="0">
                <a:solidFill>
                  <a:schemeClr val="tx1"/>
                </a:solidFill>
                <a:latin typeface="Arial" panose="020B0604020202020204" pitchFamily="34" charset="0"/>
                <a:ea typeface="Verdana"/>
                <a:cs typeface="Arial" panose="020B0604020202020204" pitchFamily="34" charset="0"/>
              </a:rPr>
              <a:t>I usually wear a dust mask.</a:t>
            </a:r>
          </a:p>
          <a:p>
            <a:pPr rtl="0">
              <a:lnSpc>
                <a:spcPct val="100000"/>
              </a:lnSpc>
            </a:pPr>
            <a:endParaRPr lang="en-gb" dirty="0">
              <a:solidFill>
                <a:schemeClr val="tx1"/>
              </a:solidFill>
              <a:latin typeface="Arial" panose="020B0604020202020204" pitchFamily="34" charset="0"/>
              <a:ea typeface="Verdana"/>
              <a:cs typeface="Arial" panose="020B0604020202020204" pitchFamily="34" charset="0"/>
            </a:endParaRPr>
          </a:p>
        </p:txBody>
      </p:sp>
      <p:sp>
        <p:nvSpPr>
          <p:cNvPr id="2" name="Titel 1">
            <a:extLst>
              <a:ext uri="{FF2B5EF4-FFF2-40B4-BE49-F238E27FC236}">
                <a16:creationId xmlns:a16="http://schemas.microsoft.com/office/drawing/2014/main" id="{6BD42392-6573-BBB1-B965-8F8A0D9CCBA3}"/>
              </a:ext>
            </a:extLst>
          </p:cNvPr>
          <p:cNvSpPr txBox="1">
            <a:spLocks/>
          </p:cNvSpPr>
          <p:nvPr/>
        </p:nvSpPr>
        <p:spPr>
          <a:xfrm>
            <a:off x="5360982" y="4499039"/>
            <a:ext cx="4758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rtl="0">
              <a:buClr>
                <a:srgbClr val="E30613"/>
              </a:buClr>
            </a:pPr>
            <a:r>
              <a:rPr lang="en-gb" sz="2000" b="0" i="0" u="none" baseline="0">
                <a:solidFill>
                  <a:schemeClr val="tx1"/>
                </a:solidFill>
                <a:latin typeface="Arial" panose="020B0604020202020204" pitchFamily="34" charset="0"/>
                <a:ea typeface="Arial" panose="020B0604020202020204" pitchFamily="34" charset="0"/>
                <a:cs typeface="Arial" panose="020B0604020202020204" pitchFamily="34" charset="0"/>
              </a:rPr>
              <a:t>Yes, agree.</a:t>
            </a:r>
          </a:p>
        </p:txBody>
      </p:sp>
      <p:sp>
        <p:nvSpPr>
          <p:cNvPr id="5" name="Titel 1">
            <a:extLst>
              <a:ext uri="{FF2B5EF4-FFF2-40B4-BE49-F238E27FC236}">
                <a16:creationId xmlns:a16="http://schemas.microsoft.com/office/drawing/2014/main" id="{A72A573A-954E-9751-35BF-4F256F76279C}"/>
              </a:ext>
            </a:extLst>
          </p:cNvPr>
          <p:cNvSpPr txBox="1">
            <a:spLocks/>
          </p:cNvSpPr>
          <p:nvPr/>
        </p:nvSpPr>
        <p:spPr>
          <a:xfrm>
            <a:off x="5360982" y="5100618"/>
            <a:ext cx="5520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rtl="0">
              <a:buClr>
                <a:srgbClr val="E30613"/>
              </a:buClr>
            </a:pPr>
            <a:r>
              <a:rPr lang="en-gb" sz="2000" b="0" i="0" u="none" baseline="0">
                <a:solidFill>
                  <a:schemeClr val="tx1"/>
                </a:solidFill>
                <a:latin typeface="Arial" panose="020B0604020202020204" pitchFamily="34" charset="0"/>
                <a:ea typeface="Arial" panose="020B0604020202020204" pitchFamily="34" charset="0"/>
                <a:cs typeface="Arial" panose="020B0604020202020204" pitchFamily="34" charset="0"/>
              </a:rPr>
              <a:t>No, disagree.</a:t>
            </a:r>
          </a:p>
        </p:txBody>
      </p:sp>
    </p:spTree>
    <p:extLst>
      <p:ext uri="{BB962C8B-B14F-4D97-AF65-F5344CB8AC3E}">
        <p14:creationId xmlns:p14="http://schemas.microsoft.com/office/powerpoint/2010/main" val="12431455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A1C526-F029-ACAF-35CE-742C176DF3EA}"/>
            </a:ext>
          </a:extLst>
        </p:cNvPr>
        <p:cNvGrpSpPr/>
        <p:nvPr/>
      </p:nvGrpSpPr>
      <p:grpSpPr>
        <a:xfrm>
          <a:off x="0" y="0"/>
          <a:ext cx="0" cy="0"/>
          <a:chOff x="0" y="0"/>
          <a:chExt cx="0" cy="0"/>
        </a:xfrm>
      </p:grpSpPr>
      <p:sp>
        <p:nvSpPr>
          <p:cNvPr id="3" name="Ondertitel 2">
            <a:extLst>
              <a:ext uri="{FF2B5EF4-FFF2-40B4-BE49-F238E27FC236}">
                <a16:creationId xmlns:a16="http://schemas.microsoft.com/office/drawing/2014/main" id="{D8759AD6-BE35-E094-14CE-DFC6ECA8001B}"/>
              </a:ext>
            </a:extLst>
          </p:cNvPr>
          <p:cNvSpPr>
            <a:spLocks noGrp="1"/>
          </p:cNvSpPr>
          <p:nvPr>
            <p:ph type="subTitle" idx="1"/>
          </p:nvPr>
        </p:nvSpPr>
        <p:spPr>
          <a:xfrm>
            <a:off x="848139" y="6456947"/>
            <a:ext cx="8159503" cy="288758"/>
          </a:xfrm>
        </p:spPr>
        <p:txBody>
          <a:bodyPr/>
          <a:lstStyle/>
          <a:p>
            <a:pPr algn="l" rtl="0"/>
            <a:endParaRPr lang="en-gb" b="1" dirty="0">
              <a:solidFill>
                <a:schemeClr val="bg1"/>
              </a:solidFill>
              <a:latin typeface="Arial" panose="020B0604020202020204" pitchFamily="34" charset="0"/>
              <a:cs typeface="Arial" panose="020B0604020202020204" pitchFamily="34" charset="0"/>
            </a:endParaRPr>
          </a:p>
        </p:txBody>
      </p:sp>
      <p:sp>
        <p:nvSpPr>
          <p:cNvPr id="4" name="Titel 1">
            <a:extLst>
              <a:ext uri="{FF2B5EF4-FFF2-40B4-BE49-F238E27FC236}">
                <a16:creationId xmlns:a16="http://schemas.microsoft.com/office/drawing/2014/main" id="{5F63C072-D016-C0E8-0F13-1CA2CB494511}"/>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rtl="0"/>
            <a:r>
              <a:rPr lang="en-gb" b="1" i="0" u="none" baseline="0">
                <a:latin typeface="Arial" panose="020B0604020202020204" pitchFamily="34" charset="0"/>
                <a:ea typeface="Arial" panose="020B0604020202020204" pitchFamily="34" charset="0"/>
                <a:cs typeface="Arial" panose="020B0604020202020204" pitchFamily="34" charset="0"/>
              </a:rPr>
              <a:t>Safe and healthy working practices  </a:t>
            </a:r>
            <a:r>
              <a:rPr lang="en-gb" b="1" i="0" u="none" baseline="0">
                <a:solidFill>
                  <a:srgbClr val="E30613"/>
                </a:solidFill>
                <a:latin typeface="Arial" panose="020B0604020202020204" pitchFamily="34" charset="0"/>
                <a:ea typeface="Arial" panose="020B0604020202020204" pitchFamily="34" charset="0"/>
                <a:cs typeface="Arial" panose="020B0604020202020204" pitchFamily="34" charset="0"/>
              </a:rPr>
              <a:t>|</a:t>
            </a:r>
            <a:r>
              <a:rPr lang="en-gb" b="1" i="0" u="none" baseline="0">
                <a:latin typeface="Arial" panose="020B0604020202020204" pitchFamily="34" charset="0"/>
                <a:ea typeface="Arial" panose="020B0604020202020204" pitchFamily="34" charset="0"/>
                <a:cs typeface="Arial" panose="020B0604020202020204" pitchFamily="34" charset="0"/>
              </a:rPr>
              <a:t>  </a:t>
            </a:r>
            <a:r>
              <a:rPr lang="en-gb" b="0" i="0" u="none" baseline="0">
                <a:latin typeface="Arial" panose="020B0604020202020204" pitchFamily="34" charset="0"/>
                <a:ea typeface="Arial" panose="020B0604020202020204" pitchFamily="34" charset="0"/>
                <a:cs typeface="Arial" panose="020B0604020202020204" pitchFamily="34" charset="0"/>
              </a:rPr>
              <a:t>Welding fumes</a:t>
            </a:r>
            <a:endParaRPr lang="en-gb" dirty="0">
              <a:latin typeface="Arial" panose="020B0604020202020204" pitchFamily="34" charset="0"/>
              <a:cs typeface="Arial" panose="020B0604020202020204" pitchFamily="34" charset="0"/>
            </a:endParaRPr>
          </a:p>
        </p:txBody>
      </p:sp>
      <p:pic>
        <p:nvPicPr>
          <p:cNvPr id="12" name="Afbeelding 11" descr="Afbeelding met schermopname, Rechthoek&#10;&#10;Automatisch gegenereerde beschrijving">
            <a:extLst>
              <a:ext uri="{FF2B5EF4-FFF2-40B4-BE49-F238E27FC236}">
                <a16:creationId xmlns:a16="http://schemas.microsoft.com/office/drawing/2014/main" id="{E03D9891-522D-9CC9-3D68-D963EC89F3C3}"/>
              </a:ext>
            </a:extLst>
          </p:cNvPr>
          <p:cNvPicPr>
            <a:picLocks noChangeAspect="1"/>
          </p:cNvPicPr>
          <p:nvPr/>
        </p:nvPicPr>
        <p:blipFill>
          <a:blip r:embed="rId3"/>
          <a:srcRect l="50936" r="1" b="51404"/>
          <a:stretch>
            <a:fillRect/>
          </a:stretch>
        </p:blipFill>
        <p:spPr>
          <a:xfrm>
            <a:off x="0" y="1402291"/>
            <a:ext cx="3624349" cy="960857"/>
          </a:xfrm>
          <a:prstGeom prst="rect">
            <a:avLst/>
          </a:prstGeom>
        </p:spPr>
      </p:pic>
      <p:sp>
        <p:nvSpPr>
          <p:cNvPr id="13" name="Titel 1">
            <a:extLst>
              <a:ext uri="{FF2B5EF4-FFF2-40B4-BE49-F238E27FC236}">
                <a16:creationId xmlns:a16="http://schemas.microsoft.com/office/drawing/2014/main" id="{4E458498-EFC2-CA24-52F5-5534F541A94F}"/>
              </a:ext>
            </a:extLst>
          </p:cNvPr>
          <p:cNvSpPr txBox="1">
            <a:spLocks/>
          </p:cNvSpPr>
          <p:nvPr/>
        </p:nvSpPr>
        <p:spPr>
          <a:xfrm>
            <a:off x="848139" y="1668379"/>
            <a:ext cx="4758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rtl="0"/>
            <a:r>
              <a:rPr lang="en-gb" sz="2000" b="1" i="0" u="none" baseline="0" dirty="0">
                <a:solidFill>
                  <a:schemeClr val="bg1"/>
                </a:solidFill>
                <a:latin typeface="Arial" panose="020B0604020202020204" pitchFamily="34" charset="0"/>
                <a:ea typeface="Arial" panose="020B0604020202020204" pitchFamily="34" charset="0"/>
                <a:cs typeface="Arial" panose="020B0604020202020204" pitchFamily="34" charset="0"/>
              </a:rPr>
              <a:t>How is it done here?</a:t>
            </a:r>
            <a:endParaRPr lang="en-gb" sz="2000" b="0" dirty="0">
              <a:solidFill>
                <a:schemeClr val="bg1"/>
              </a:solidFill>
              <a:latin typeface="Arial" panose="020B0604020202020204" pitchFamily="34" charset="0"/>
              <a:cs typeface="Arial" panose="020B0604020202020204" pitchFamily="34" charset="0"/>
            </a:endParaRPr>
          </a:p>
        </p:txBody>
      </p:sp>
      <p:pic>
        <p:nvPicPr>
          <p:cNvPr id="5" name="Afbeelding 4">
            <a:extLst>
              <a:ext uri="{FF2B5EF4-FFF2-40B4-BE49-F238E27FC236}">
                <a16:creationId xmlns:a16="http://schemas.microsoft.com/office/drawing/2014/main" id="{E2EC02EB-580A-F752-F829-C262C985A810}"/>
              </a:ext>
            </a:extLst>
          </p:cNvPr>
          <p:cNvPicPr>
            <a:picLocks noChangeAspect="1"/>
          </p:cNvPicPr>
          <p:nvPr/>
        </p:nvPicPr>
        <p:blipFill>
          <a:blip r:embed="rId4"/>
          <a:srcRect l="22190" r="22190"/>
          <a:stretch/>
        </p:blipFill>
        <p:spPr>
          <a:xfrm>
            <a:off x="4046294" y="1283717"/>
            <a:ext cx="4099412" cy="4913591"/>
          </a:xfrm>
          <a:prstGeom prst="rect">
            <a:avLst/>
          </a:prstGeom>
        </p:spPr>
      </p:pic>
    </p:spTree>
    <p:extLst>
      <p:ext uri="{BB962C8B-B14F-4D97-AF65-F5344CB8AC3E}">
        <p14:creationId xmlns:p14="http://schemas.microsoft.com/office/powerpoint/2010/main" val="39009127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792467-FC4C-C00B-9279-DC9B37B29C0F}"/>
            </a:ext>
          </a:extLst>
        </p:cNvPr>
        <p:cNvGrpSpPr/>
        <p:nvPr/>
      </p:nvGrpSpPr>
      <p:grpSpPr>
        <a:xfrm>
          <a:off x="0" y="0"/>
          <a:ext cx="0" cy="0"/>
          <a:chOff x="0" y="0"/>
          <a:chExt cx="0" cy="0"/>
        </a:xfrm>
      </p:grpSpPr>
      <p:pic>
        <p:nvPicPr>
          <p:cNvPr id="15" name="Afbeelding 14">
            <a:extLst>
              <a:ext uri="{FF2B5EF4-FFF2-40B4-BE49-F238E27FC236}">
                <a16:creationId xmlns:a16="http://schemas.microsoft.com/office/drawing/2014/main" id="{72F99218-57EF-DE60-1F4B-36094FE01170}"/>
              </a:ext>
            </a:extLst>
          </p:cNvPr>
          <p:cNvPicPr>
            <a:picLocks noChangeAspect="1"/>
          </p:cNvPicPr>
          <p:nvPr/>
        </p:nvPicPr>
        <p:blipFill>
          <a:blip r:embed="rId2"/>
          <a:srcRect/>
          <a:stretch/>
        </p:blipFill>
        <p:spPr>
          <a:xfrm>
            <a:off x="2938386" y="1594657"/>
            <a:ext cx="6315228" cy="4210152"/>
          </a:xfrm>
          <a:prstGeom prst="rect">
            <a:avLst/>
          </a:prstGeom>
        </p:spPr>
      </p:pic>
      <p:sp>
        <p:nvSpPr>
          <p:cNvPr id="3" name="Ondertitel 2">
            <a:extLst>
              <a:ext uri="{FF2B5EF4-FFF2-40B4-BE49-F238E27FC236}">
                <a16:creationId xmlns:a16="http://schemas.microsoft.com/office/drawing/2014/main" id="{701278AE-B6B3-F0F2-90A7-754A174F334D}"/>
              </a:ext>
            </a:extLst>
          </p:cNvPr>
          <p:cNvSpPr>
            <a:spLocks noGrp="1"/>
          </p:cNvSpPr>
          <p:nvPr>
            <p:ph type="subTitle" idx="1"/>
          </p:nvPr>
        </p:nvSpPr>
        <p:spPr>
          <a:xfrm>
            <a:off x="848139" y="6456947"/>
            <a:ext cx="8159503" cy="288758"/>
          </a:xfrm>
        </p:spPr>
        <p:txBody>
          <a:bodyPr/>
          <a:lstStyle/>
          <a:p>
            <a:pPr algn="l" rtl="0"/>
            <a:endParaRPr lang="en-gb" b="1" dirty="0">
              <a:solidFill>
                <a:schemeClr val="bg1"/>
              </a:solidFill>
              <a:latin typeface="Arial" panose="020B0604020202020204" pitchFamily="34" charset="0"/>
              <a:cs typeface="Arial" panose="020B0604020202020204" pitchFamily="34" charset="0"/>
            </a:endParaRPr>
          </a:p>
        </p:txBody>
      </p:sp>
      <p:sp>
        <p:nvSpPr>
          <p:cNvPr id="4" name="Titel 1">
            <a:extLst>
              <a:ext uri="{FF2B5EF4-FFF2-40B4-BE49-F238E27FC236}">
                <a16:creationId xmlns:a16="http://schemas.microsoft.com/office/drawing/2014/main" id="{EB6424DE-F325-6491-5108-AB6514FD92D1}"/>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rtl="0"/>
            <a:r>
              <a:rPr lang="en-gb" b="1" i="0" u="none" baseline="0">
                <a:latin typeface="Arial" panose="020B0604020202020204" pitchFamily="34" charset="0"/>
                <a:ea typeface="Arial" panose="020B0604020202020204" pitchFamily="34" charset="0"/>
                <a:cs typeface="Arial" panose="020B0604020202020204" pitchFamily="34" charset="0"/>
              </a:rPr>
              <a:t>Safe and healthy working practices  </a:t>
            </a:r>
            <a:r>
              <a:rPr lang="en-gb" b="1" i="0" u="none" baseline="0">
                <a:solidFill>
                  <a:srgbClr val="E30613"/>
                </a:solidFill>
                <a:latin typeface="Arial" panose="020B0604020202020204" pitchFamily="34" charset="0"/>
                <a:ea typeface="Arial" panose="020B0604020202020204" pitchFamily="34" charset="0"/>
                <a:cs typeface="Arial" panose="020B0604020202020204" pitchFamily="34" charset="0"/>
              </a:rPr>
              <a:t>|</a:t>
            </a:r>
            <a:r>
              <a:rPr lang="en-gb" b="1" i="0" u="none" baseline="0">
                <a:latin typeface="Arial" panose="020B0604020202020204" pitchFamily="34" charset="0"/>
                <a:ea typeface="Arial" panose="020B0604020202020204" pitchFamily="34" charset="0"/>
                <a:cs typeface="Arial" panose="020B0604020202020204" pitchFamily="34" charset="0"/>
              </a:rPr>
              <a:t>  </a:t>
            </a:r>
            <a:r>
              <a:rPr lang="en-gb" b="0" i="0" u="none" baseline="0">
                <a:latin typeface="Arial" panose="020B0604020202020204" pitchFamily="34" charset="0"/>
                <a:ea typeface="Arial" panose="020B0604020202020204" pitchFamily="34" charset="0"/>
                <a:cs typeface="Arial" panose="020B0604020202020204" pitchFamily="34" charset="0"/>
              </a:rPr>
              <a:t>Welding fumes</a:t>
            </a:r>
            <a:endParaRPr lang="en-gb" dirty="0">
              <a:latin typeface="Arial" panose="020B0604020202020204" pitchFamily="34" charset="0"/>
              <a:cs typeface="Arial" panose="020B0604020202020204" pitchFamily="34" charset="0"/>
            </a:endParaRPr>
          </a:p>
        </p:txBody>
      </p:sp>
      <p:pic>
        <p:nvPicPr>
          <p:cNvPr id="12" name="Afbeelding 11" descr="Afbeelding met schermopname, Rechthoek&#10;&#10;Automatisch gegenereerde beschrijving">
            <a:extLst>
              <a:ext uri="{FF2B5EF4-FFF2-40B4-BE49-F238E27FC236}">
                <a16:creationId xmlns:a16="http://schemas.microsoft.com/office/drawing/2014/main" id="{1A72DD6F-A5F0-3E13-82A0-2AF87FB4BBB2}"/>
              </a:ext>
            </a:extLst>
          </p:cNvPr>
          <p:cNvPicPr>
            <a:picLocks noChangeAspect="1"/>
          </p:cNvPicPr>
          <p:nvPr/>
        </p:nvPicPr>
        <p:blipFill>
          <a:blip r:embed="rId3"/>
          <a:srcRect l="39238" r="-1" b="51404"/>
          <a:stretch/>
        </p:blipFill>
        <p:spPr>
          <a:xfrm>
            <a:off x="0" y="1427145"/>
            <a:ext cx="5245332" cy="960857"/>
          </a:xfrm>
          <a:prstGeom prst="rect">
            <a:avLst/>
          </a:prstGeom>
        </p:spPr>
      </p:pic>
      <p:sp>
        <p:nvSpPr>
          <p:cNvPr id="13" name="Titel 1">
            <a:extLst>
              <a:ext uri="{FF2B5EF4-FFF2-40B4-BE49-F238E27FC236}">
                <a16:creationId xmlns:a16="http://schemas.microsoft.com/office/drawing/2014/main" id="{79D86D96-F757-0F1E-FF9F-390E2CC91234}"/>
              </a:ext>
            </a:extLst>
          </p:cNvPr>
          <p:cNvSpPr txBox="1">
            <a:spLocks noChangeAspect="1"/>
          </p:cNvSpPr>
          <p:nvPr/>
        </p:nvSpPr>
        <p:spPr>
          <a:xfrm>
            <a:off x="848138" y="1475141"/>
            <a:ext cx="4218811" cy="912861"/>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lnSpc>
                <a:spcPct val="120000"/>
              </a:lnSpc>
            </a:pPr>
            <a:r>
              <a:rPr lang="en-gb" sz="2000" b="1" i="0" u="none" baseline="0" dirty="0">
                <a:solidFill>
                  <a:schemeClr val="bg1"/>
                </a:solidFill>
                <a:latin typeface="Arial" panose="020B0604020202020204" pitchFamily="34" charset="0"/>
                <a:ea typeface="Arial" panose="020B0604020202020204" pitchFamily="34" charset="0"/>
                <a:cs typeface="Arial" panose="020B0604020202020204" pitchFamily="34" charset="0"/>
              </a:rPr>
              <a:t>What can be improved</a:t>
            </a:r>
            <a:r>
              <a:rPr lang="en-gb" sz="2000" dirty="0">
                <a:solidFill>
                  <a:schemeClr val="bg1"/>
                </a:solidFill>
                <a:latin typeface="Arial" panose="020B0604020202020204" pitchFamily="34" charset="0"/>
                <a:ea typeface="Arial" panose="020B0604020202020204" pitchFamily="34" charset="0"/>
                <a:cs typeface="Arial" panose="020B0604020202020204" pitchFamily="34" charset="0"/>
              </a:rPr>
              <a:t> here?</a:t>
            </a:r>
            <a:r>
              <a:rPr lang="en-gb" sz="2000" b="1" i="0" u="none" baseline="0" dirty="0">
                <a:solidFill>
                  <a:schemeClr val="bg1"/>
                </a:solidFill>
                <a:latin typeface="Arial" panose="020B0604020202020204" pitchFamily="34" charset="0"/>
                <a:ea typeface="Arial" panose="020B0604020202020204" pitchFamily="34" charset="0"/>
                <a:cs typeface="Arial" panose="020B0604020202020204" pitchFamily="34" charset="0"/>
              </a:rPr>
              <a:t> What can you</a:t>
            </a:r>
            <a:r>
              <a:rPr lang="en-gb" sz="2000" dirty="0">
                <a:solidFill>
                  <a:schemeClr val="bg1"/>
                </a:solidFill>
                <a:latin typeface="Arial" panose="020B0604020202020204" pitchFamily="34" charset="0"/>
                <a:ea typeface="Arial" panose="020B0604020202020204" pitchFamily="34" charset="0"/>
                <a:cs typeface="Arial" panose="020B0604020202020204" pitchFamily="34" charset="0"/>
              </a:rPr>
              <a:t> improve yourself?</a:t>
            </a:r>
            <a:endParaRPr lang="en-gb" sz="2000" b="1" i="0" u="none" baseline="0" dirty="0">
              <a:solidFill>
                <a:schemeClr val="bg1"/>
              </a:solidFill>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75185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547736-155C-7CEE-F470-3AEF91EC0EC9}"/>
            </a:ext>
          </a:extLst>
        </p:cNvPr>
        <p:cNvGrpSpPr/>
        <p:nvPr/>
      </p:nvGrpSpPr>
      <p:grpSpPr>
        <a:xfrm>
          <a:off x="0" y="0"/>
          <a:ext cx="0" cy="0"/>
          <a:chOff x="0" y="0"/>
          <a:chExt cx="0" cy="0"/>
        </a:xfrm>
      </p:grpSpPr>
      <p:pic>
        <p:nvPicPr>
          <p:cNvPr id="9" name="Afbeelding 8" descr="Afbeelding met zwart-wit&#10;&#10;Beschrijving automatisch gegenereerd met lage betrouwbaarheid">
            <a:extLst>
              <a:ext uri="{FF2B5EF4-FFF2-40B4-BE49-F238E27FC236}">
                <a16:creationId xmlns:a16="http://schemas.microsoft.com/office/drawing/2014/main" id="{6209F36E-6C43-5E4F-7C6A-1857F3CF3B02}"/>
              </a:ext>
            </a:extLst>
          </p:cNvPr>
          <p:cNvPicPr>
            <a:picLocks noChangeAspect="1"/>
          </p:cNvPicPr>
          <p:nvPr/>
        </p:nvPicPr>
        <p:blipFill>
          <a:blip r:embed="rId2"/>
          <a:srcRect t="2320" b="8431"/>
          <a:stretch/>
        </p:blipFill>
        <p:spPr>
          <a:xfrm>
            <a:off x="838200" y="1138990"/>
            <a:ext cx="10505661" cy="4990878"/>
          </a:xfrm>
          <a:prstGeom prst="rect">
            <a:avLst/>
          </a:prstGeom>
        </p:spPr>
      </p:pic>
      <p:sp>
        <p:nvSpPr>
          <p:cNvPr id="6" name="Ondertitel 2">
            <a:extLst>
              <a:ext uri="{FF2B5EF4-FFF2-40B4-BE49-F238E27FC236}">
                <a16:creationId xmlns:a16="http://schemas.microsoft.com/office/drawing/2014/main" id="{0E5BB89C-0580-5871-D2F8-B4C56456CEF8}"/>
              </a:ext>
            </a:extLst>
          </p:cNvPr>
          <p:cNvSpPr txBox="1">
            <a:spLocks/>
          </p:cNvSpPr>
          <p:nvPr/>
        </p:nvSpPr>
        <p:spPr>
          <a:xfrm>
            <a:off x="848139" y="6456947"/>
            <a:ext cx="8159503" cy="2887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E30613"/>
              </a:buClr>
              <a:buFont typeface="Arial" panose="020B0604020202020204" pitchFamily="34" charset="0"/>
              <a:buChar char="•"/>
              <a:defRPr sz="1400" kern="1200">
                <a:solidFill>
                  <a:schemeClr val="tx1"/>
                </a:solidFill>
                <a:latin typeface="Lato" panose="020F0502020204030203"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Clr>
                <a:srgbClr val="0086CD"/>
              </a:buClr>
              <a:buFont typeface="Arial" panose="020B0604020202020204" pitchFamily="34" charset="0"/>
              <a:buChar char="•"/>
              <a:defRPr sz="1400" kern="1200">
                <a:solidFill>
                  <a:schemeClr val="tx1"/>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Clr>
                <a:schemeClr val="bg1">
                  <a:lumMod val="50000"/>
                </a:schemeClr>
              </a:buClr>
              <a:buFont typeface="Arial" panose="020B0604020202020204" pitchFamily="34" charset="0"/>
              <a:buChar char="•"/>
              <a:defRPr sz="140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rtl="0">
              <a:buNone/>
            </a:pPr>
            <a:r>
              <a:rPr lang="en-gb" b="1" i="0" u="none" baseline="0">
                <a:solidFill>
                  <a:schemeClr val="bg1"/>
                </a:solidFill>
                <a:latin typeface="Arial" panose="020B0604020202020204" pitchFamily="34" charset="0"/>
                <a:ea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info@5xbeter.nl</a:t>
            </a:r>
            <a:r>
              <a:rPr lang="en-gb" b="1" i="0" u="none" baseline="0">
                <a:solidFill>
                  <a:schemeClr val="bg1"/>
                </a:solidFill>
                <a:latin typeface="Arial" panose="020B0604020202020204" pitchFamily="34" charset="0"/>
                <a:ea typeface="Arial" panose="020B0604020202020204" pitchFamily="34" charset="0"/>
                <a:cs typeface="Arial" panose="020B0604020202020204" pitchFamily="34" charset="0"/>
              </a:rPr>
              <a:t>   |   </a:t>
            </a:r>
            <a:r>
              <a:rPr lang="en-gb" b="1" i="0" u="none" baseline="0">
                <a:solidFill>
                  <a:schemeClr val="bg1"/>
                </a:solidFill>
                <a:latin typeface="Arial" panose="020B0604020202020204" pitchFamily="34" charset="0"/>
                <a:ea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www.5xbeter.nl</a:t>
            </a:r>
            <a:endParaRPr lang="en-gb" b="1" dirty="0">
              <a:solidFill>
                <a:schemeClr val="bg1"/>
              </a:solidFill>
              <a:latin typeface="Arial" panose="020B0604020202020204" pitchFamily="34" charset="0"/>
              <a:cs typeface="Arial" panose="020B0604020202020204" pitchFamily="34" charset="0"/>
            </a:endParaRPr>
          </a:p>
          <a:p>
            <a:pPr marL="0" indent="0" algn="l" rtl="0">
              <a:buNone/>
            </a:pPr>
            <a:endParaRPr lang="en-gb" b="1" dirty="0">
              <a:solidFill>
                <a:schemeClr val="bg1"/>
              </a:solidFill>
              <a:latin typeface="Arial" panose="020B0604020202020204" pitchFamily="34" charset="0"/>
              <a:cs typeface="Arial" panose="020B0604020202020204" pitchFamily="34" charset="0"/>
            </a:endParaRPr>
          </a:p>
        </p:txBody>
      </p:sp>
      <p:sp>
        <p:nvSpPr>
          <p:cNvPr id="7" name="Titel 1">
            <a:extLst>
              <a:ext uri="{FF2B5EF4-FFF2-40B4-BE49-F238E27FC236}">
                <a16:creationId xmlns:a16="http://schemas.microsoft.com/office/drawing/2014/main" id="{7BD2D58D-27DB-9BAF-8F64-D00FA1A3187D}"/>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rtl="0"/>
            <a:r>
              <a:rPr lang="en-gb" b="1" i="0" u="none" baseline="0">
                <a:latin typeface="Arial" panose="020B0604020202020204" pitchFamily="34" charset="0"/>
                <a:ea typeface="Arial" panose="020B0604020202020204" pitchFamily="34" charset="0"/>
                <a:cs typeface="Arial" panose="020B0604020202020204" pitchFamily="34" charset="0"/>
              </a:rPr>
              <a:t>Safe and healthy working practices  </a:t>
            </a:r>
            <a:r>
              <a:rPr lang="en-gb" b="1" i="0" u="none" baseline="0">
                <a:solidFill>
                  <a:srgbClr val="E30613"/>
                </a:solidFill>
                <a:latin typeface="Arial" panose="020B0604020202020204" pitchFamily="34" charset="0"/>
                <a:ea typeface="Arial" panose="020B0604020202020204" pitchFamily="34" charset="0"/>
                <a:cs typeface="Arial" panose="020B0604020202020204" pitchFamily="34" charset="0"/>
              </a:rPr>
              <a:t>|</a:t>
            </a:r>
            <a:r>
              <a:rPr lang="en-gb" b="1" i="0" u="none" baseline="0">
                <a:latin typeface="Arial" panose="020B0604020202020204" pitchFamily="34" charset="0"/>
                <a:ea typeface="Arial" panose="020B0604020202020204" pitchFamily="34" charset="0"/>
                <a:cs typeface="Arial" panose="020B0604020202020204" pitchFamily="34" charset="0"/>
              </a:rPr>
              <a:t>  </a:t>
            </a:r>
            <a:r>
              <a:rPr lang="en-gb" b="0" i="0" u="none" baseline="0">
                <a:latin typeface="Arial" panose="020B0604020202020204" pitchFamily="34" charset="0"/>
                <a:ea typeface="Arial" panose="020B0604020202020204" pitchFamily="34" charset="0"/>
                <a:cs typeface="Arial" panose="020B0604020202020204" pitchFamily="34" charset="0"/>
              </a:rPr>
              <a:t>Welding fumes</a:t>
            </a:r>
            <a:endParaRPr lang="en-gb" dirty="0">
              <a:latin typeface="Arial" panose="020B0604020202020204" pitchFamily="34" charset="0"/>
              <a:cs typeface="Arial" panose="020B0604020202020204" pitchFamily="34" charset="0"/>
            </a:endParaRPr>
          </a:p>
        </p:txBody>
      </p:sp>
      <p:pic>
        <p:nvPicPr>
          <p:cNvPr id="3" name="Afbeelding 2" descr="Afbeelding met schermopname, Rechthoek&#10;&#10;Automatisch gegenereerde beschrijving">
            <a:extLst>
              <a:ext uri="{FF2B5EF4-FFF2-40B4-BE49-F238E27FC236}">
                <a16:creationId xmlns:a16="http://schemas.microsoft.com/office/drawing/2014/main" id="{4FC31023-30A4-C5F0-C4CA-7B575F85BC47}"/>
              </a:ext>
            </a:extLst>
          </p:cNvPr>
          <p:cNvPicPr>
            <a:picLocks noChangeAspect="1"/>
          </p:cNvPicPr>
          <p:nvPr/>
        </p:nvPicPr>
        <p:blipFill>
          <a:blip r:embed="rId5"/>
          <a:srcRect l="57766" b="51404"/>
          <a:stretch>
            <a:fillRect/>
          </a:stretch>
        </p:blipFill>
        <p:spPr>
          <a:xfrm>
            <a:off x="0" y="1400379"/>
            <a:ext cx="3282694" cy="960857"/>
          </a:xfrm>
          <a:prstGeom prst="rect">
            <a:avLst/>
          </a:prstGeom>
        </p:spPr>
      </p:pic>
      <p:sp>
        <p:nvSpPr>
          <p:cNvPr id="4" name="Titel 1">
            <a:extLst>
              <a:ext uri="{FF2B5EF4-FFF2-40B4-BE49-F238E27FC236}">
                <a16:creationId xmlns:a16="http://schemas.microsoft.com/office/drawing/2014/main" id="{B85874DE-444D-FE16-F32D-67262585BD22}"/>
              </a:ext>
            </a:extLst>
          </p:cNvPr>
          <p:cNvSpPr txBox="1">
            <a:spLocks/>
          </p:cNvSpPr>
          <p:nvPr/>
        </p:nvSpPr>
        <p:spPr>
          <a:xfrm>
            <a:off x="833231" y="1630194"/>
            <a:ext cx="6949109" cy="649705"/>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rtl="0"/>
            <a:r>
              <a:rPr lang="en-gb" sz="2800" b="1" i="0" u="none" baseline="0" dirty="0">
                <a:solidFill>
                  <a:schemeClr val="bg1"/>
                </a:solidFill>
                <a:latin typeface="Arial" panose="020B0604020202020204" pitchFamily="34" charset="0"/>
                <a:ea typeface="Arial" panose="020B0604020202020204" pitchFamily="34" charset="0"/>
                <a:cs typeface="Arial" panose="020B0604020202020204" pitchFamily="34" charset="0"/>
              </a:rPr>
              <a:t>Questions?</a:t>
            </a:r>
            <a:endParaRPr lang="en-gb" sz="280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003417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B6E6DB-BFFE-EF5E-6A21-4BD6167618F5}"/>
            </a:ext>
          </a:extLst>
        </p:cNvPr>
        <p:cNvGrpSpPr/>
        <p:nvPr/>
      </p:nvGrpSpPr>
      <p:grpSpPr>
        <a:xfrm>
          <a:off x="0" y="0"/>
          <a:ext cx="0" cy="0"/>
          <a:chOff x="0" y="0"/>
          <a:chExt cx="0" cy="0"/>
        </a:xfrm>
      </p:grpSpPr>
      <p:sp>
        <p:nvSpPr>
          <p:cNvPr id="6" name="Ondertitel 2">
            <a:extLst>
              <a:ext uri="{FF2B5EF4-FFF2-40B4-BE49-F238E27FC236}">
                <a16:creationId xmlns:a16="http://schemas.microsoft.com/office/drawing/2014/main" id="{82A39C81-B8B4-4FD9-8E88-C892411A55FA}"/>
              </a:ext>
            </a:extLst>
          </p:cNvPr>
          <p:cNvSpPr txBox="1">
            <a:spLocks/>
          </p:cNvSpPr>
          <p:nvPr/>
        </p:nvSpPr>
        <p:spPr>
          <a:xfrm>
            <a:off x="848139" y="6456947"/>
            <a:ext cx="8159503" cy="2887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E30613"/>
              </a:buClr>
              <a:buFont typeface="Arial" panose="020B0604020202020204" pitchFamily="34" charset="0"/>
              <a:buChar char="•"/>
              <a:defRPr sz="1400" kern="1200">
                <a:solidFill>
                  <a:schemeClr val="tx1"/>
                </a:solidFill>
                <a:latin typeface="Lato" panose="020F0502020204030203"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Clr>
                <a:srgbClr val="0086CD"/>
              </a:buClr>
              <a:buFont typeface="Arial" panose="020B0604020202020204" pitchFamily="34" charset="0"/>
              <a:buChar char="•"/>
              <a:defRPr sz="1400" kern="1200">
                <a:solidFill>
                  <a:schemeClr val="tx1"/>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Clr>
                <a:schemeClr val="bg1">
                  <a:lumMod val="50000"/>
                </a:schemeClr>
              </a:buClr>
              <a:buFont typeface="Arial" panose="020B0604020202020204" pitchFamily="34" charset="0"/>
              <a:buChar char="•"/>
              <a:defRPr sz="140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rtl="0">
              <a:buNone/>
            </a:pPr>
            <a:r>
              <a:rPr lang="en-gb" b="1" i="0" u="none" baseline="0">
                <a:solidFill>
                  <a:schemeClr val="bg1"/>
                </a:solidFill>
                <a:latin typeface="Arial" panose="020B0604020202020204" pitchFamily="34" charset="0"/>
                <a:ea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info@5xbeter.nl</a:t>
            </a:r>
            <a:r>
              <a:rPr lang="en-gb" b="1" i="0" u="none" baseline="0">
                <a:solidFill>
                  <a:schemeClr val="bg1"/>
                </a:solidFill>
                <a:latin typeface="Arial" panose="020B0604020202020204" pitchFamily="34" charset="0"/>
                <a:ea typeface="Arial" panose="020B0604020202020204" pitchFamily="34" charset="0"/>
                <a:cs typeface="Arial" panose="020B0604020202020204" pitchFamily="34" charset="0"/>
              </a:rPr>
              <a:t> | </a:t>
            </a:r>
            <a:r>
              <a:rPr lang="en-gb" b="1" i="0" u="none" baseline="0">
                <a:solidFill>
                  <a:schemeClr val="bg1"/>
                </a:solidFill>
                <a:latin typeface="Arial" panose="020B0604020202020204" pitchFamily="34" charset="0"/>
                <a:ea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www.5xbeter.nl</a:t>
            </a:r>
            <a:endParaRPr lang="en-gb" b="1" dirty="0">
              <a:solidFill>
                <a:schemeClr val="bg1"/>
              </a:solidFill>
              <a:latin typeface="Arial" panose="020B0604020202020204" pitchFamily="34" charset="0"/>
              <a:cs typeface="Arial" panose="020B0604020202020204" pitchFamily="34" charset="0"/>
            </a:endParaRPr>
          </a:p>
          <a:p>
            <a:pPr marL="0" indent="0" algn="l" rtl="0">
              <a:buNone/>
            </a:pPr>
            <a:endParaRPr lang="en-gb" b="1" dirty="0">
              <a:solidFill>
                <a:schemeClr val="bg1"/>
              </a:solidFill>
              <a:latin typeface="Arial" panose="020B0604020202020204" pitchFamily="34" charset="0"/>
              <a:cs typeface="Arial" panose="020B0604020202020204" pitchFamily="34" charset="0"/>
            </a:endParaRPr>
          </a:p>
        </p:txBody>
      </p:sp>
      <p:sp>
        <p:nvSpPr>
          <p:cNvPr id="7" name="Titel 1">
            <a:extLst>
              <a:ext uri="{FF2B5EF4-FFF2-40B4-BE49-F238E27FC236}">
                <a16:creationId xmlns:a16="http://schemas.microsoft.com/office/drawing/2014/main" id="{27A67ADB-F25A-4D80-AB74-8612478F66EC}"/>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rtl="0"/>
            <a:r>
              <a:rPr lang="en-gb" b="1" i="0" u="none" baseline="0">
                <a:latin typeface="Arial" panose="020B0604020202020204" pitchFamily="34" charset="0"/>
                <a:ea typeface="Arial" panose="020B0604020202020204" pitchFamily="34" charset="0"/>
                <a:cs typeface="Arial" panose="020B0604020202020204" pitchFamily="34" charset="0"/>
              </a:rPr>
              <a:t>Safe and healthy working practices  </a:t>
            </a:r>
            <a:r>
              <a:rPr lang="en-gb" b="1" i="0" u="none" baseline="0">
                <a:solidFill>
                  <a:srgbClr val="E30613"/>
                </a:solidFill>
                <a:latin typeface="Arial" panose="020B0604020202020204" pitchFamily="34" charset="0"/>
                <a:ea typeface="Arial" panose="020B0604020202020204" pitchFamily="34" charset="0"/>
                <a:cs typeface="Arial" panose="020B0604020202020204" pitchFamily="34" charset="0"/>
              </a:rPr>
              <a:t>|</a:t>
            </a:r>
            <a:r>
              <a:rPr lang="en-gb" b="1" i="0" u="none" baseline="0">
                <a:latin typeface="Arial" panose="020B0604020202020204" pitchFamily="34" charset="0"/>
                <a:ea typeface="Arial" panose="020B0604020202020204" pitchFamily="34" charset="0"/>
                <a:cs typeface="Arial" panose="020B0604020202020204" pitchFamily="34" charset="0"/>
              </a:rPr>
              <a:t>  </a:t>
            </a:r>
            <a:r>
              <a:rPr lang="en-gb" b="0" i="0" u="none" baseline="0">
                <a:latin typeface="Arial" panose="020B0604020202020204" pitchFamily="34" charset="0"/>
                <a:ea typeface="Arial" panose="020B0604020202020204" pitchFamily="34" charset="0"/>
                <a:cs typeface="Arial" panose="020B0604020202020204" pitchFamily="34" charset="0"/>
              </a:rPr>
              <a:t>Welding fumes</a:t>
            </a:r>
            <a:endParaRPr lang="en-gb" dirty="0">
              <a:latin typeface="Arial" panose="020B0604020202020204" pitchFamily="34" charset="0"/>
              <a:cs typeface="Arial" panose="020B0604020202020204" pitchFamily="34" charset="0"/>
            </a:endParaRPr>
          </a:p>
        </p:txBody>
      </p:sp>
      <p:pic>
        <p:nvPicPr>
          <p:cNvPr id="3" name="Afbeelding 2" descr="Afbeelding met schermopname, Rechthoek&#10;&#10;Automatisch gegenereerde beschrijving">
            <a:extLst>
              <a:ext uri="{FF2B5EF4-FFF2-40B4-BE49-F238E27FC236}">
                <a16:creationId xmlns:a16="http://schemas.microsoft.com/office/drawing/2014/main" id="{608DAE63-D948-C359-EA9F-10BF16160DDB}"/>
              </a:ext>
            </a:extLst>
          </p:cNvPr>
          <p:cNvPicPr>
            <a:picLocks noChangeAspect="1"/>
          </p:cNvPicPr>
          <p:nvPr/>
        </p:nvPicPr>
        <p:blipFill>
          <a:blip r:embed="rId4"/>
          <a:srcRect l="57817" b="51404"/>
          <a:stretch>
            <a:fillRect/>
          </a:stretch>
        </p:blipFill>
        <p:spPr>
          <a:xfrm>
            <a:off x="-1" y="1400379"/>
            <a:ext cx="3278633" cy="960857"/>
          </a:xfrm>
          <a:prstGeom prst="rect">
            <a:avLst/>
          </a:prstGeom>
        </p:spPr>
      </p:pic>
      <p:sp>
        <p:nvSpPr>
          <p:cNvPr id="4" name="Titel 1">
            <a:extLst>
              <a:ext uri="{FF2B5EF4-FFF2-40B4-BE49-F238E27FC236}">
                <a16:creationId xmlns:a16="http://schemas.microsoft.com/office/drawing/2014/main" id="{A8D58156-E9ED-0C3B-CF95-3179305E1409}"/>
              </a:ext>
            </a:extLst>
          </p:cNvPr>
          <p:cNvSpPr txBox="1">
            <a:spLocks/>
          </p:cNvSpPr>
          <p:nvPr/>
        </p:nvSpPr>
        <p:spPr>
          <a:xfrm>
            <a:off x="843169" y="1614164"/>
            <a:ext cx="6949109" cy="649705"/>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rtl="0"/>
            <a:r>
              <a:rPr lang="en-gb" sz="2800" b="1" i="0" u="none" baseline="0" dirty="0">
                <a:solidFill>
                  <a:schemeClr val="bg1"/>
                </a:solidFill>
                <a:latin typeface="Arial" panose="020B0604020202020204" pitchFamily="34" charset="0"/>
                <a:ea typeface="Arial" panose="020B0604020202020204" pitchFamily="34" charset="0"/>
                <a:cs typeface="Arial" panose="020B0604020202020204" pitchFamily="34" charset="0"/>
              </a:rPr>
              <a:t>Need help?</a:t>
            </a:r>
            <a:endParaRPr lang="en-gb" sz="2800" b="0" dirty="0">
              <a:solidFill>
                <a:schemeClr val="bg1"/>
              </a:solidFill>
              <a:latin typeface="Arial" panose="020B0604020202020204" pitchFamily="34" charset="0"/>
              <a:cs typeface="Arial" panose="020B0604020202020204" pitchFamily="34" charset="0"/>
            </a:endParaRPr>
          </a:p>
        </p:txBody>
      </p:sp>
      <p:sp>
        <p:nvSpPr>
          <p:cNvPr id="5" name="Titel 1">
            <a:extLst>
              <a:ext uri="{FF2B5EF4-FFF2-40B4-BE49-F238E27FC236}">
                <a16:creationId xmlns:a16="http://schemas.microsoft.com/office/drawing/2014/main" id="{0A38D03F-79AE-F8D5-5456-7A397A4FBEB1}"/>
              </a:ext>
            </a:extLst>
          </p:cNvPr>
          <p:cNvSpPr txBox="1">
            <a:spLocks/>
          </p:cNvSpPr>
          <p:nvPr/>
        </p:nvSpPr>
        <p:spPr>
          <a:xfrm>
            <a:off x="-2" y="2667002"/>
            <a:ext cx="12192001"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defTabSz="360000" rtl="0">
              <a:buClr>
                <a:srgbClr val="E30613"/>
              </a:buClr>
            </a:pPr>
            <a:r>
              <a:rPr lang="en-gb" sz="2000" b="0" i="0" u="none" baseline="0" dirty="0">
                <a:solidFill>
                  <a:schemeClr val="tx1"/>
                </a:solidFill>
                <a:latin typeface="Arial" panose="020B0604020202020204" pitchFamily="34" charset="0"/>
                <a:ea typeface="Arial" panose="020B0604020202020204" pitchFamily="34" charset="0"/>
                <a:cs typeface="Arial" panose="020B0604020202020204" pitchFamily="34" charset="0"/>
              </a:rPr>
              <a:t>Discuss it with your manager or contact the health and safety officer.</a:t>
            </a:r>
            <a:endParaRPr lang="en-gb" sz="2000" dirty="0">
              <a:solidFill>
                <a:schemeClr val="tx1"/>
              </a:solidFill>
              <a:latin typeface="Arial" panose="020B0604020202020204" pitchFamily="34" charset="0"/>
              <a:cs typeface="Arial" panose="020B0604020202020204" pitchFamily="34" charset="0"/>
            </a:endParaRPr>
          </a:p>
        </p:txBody>
      </p:sp>
      <p:sp>
        <p:nvSpPr>
          <p:cNvPr id="8" name="Titel 1">
            <a:extLst>
              <a:ext uri="{FF2B5EF4-FFF2-40B4-BE49-F238E27FC236}">
                <a16:creationId xmlns:a16="http://schemas.microsoft.com/office/drawing/2014/main" id="{B0ED5A92-3D4D-6D11-2349-EC7B091C895D}"/>
              </a:ext>
            </a:extLst>
          </p:cNvPr>
          <p:cNvSpPr txBox="1">
            <a:spLocks/>
          </p:cNvSpPr>
          <p:nvPr/>
        </p:nvSpPr>
        <p:spPr>
          <a:xfrm>
            <a:off x="848138" y="3486115"/>
            <a:ext cx="10053099" cy="1547061"/>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defTabSz="360000" rtl="0">
              <a:lnSpc>
                <a:spcPct val="150000"/>
              </a:lnSpc>
              <a:buClr>
                <a:srgbClr val="E30613"/>
              </a:buClr>
            </a:pPr>
            <a:r>
              <a:rPr lang="en-gb" sz="2000" b="0" i="0" u="none" baseline="0">
                <a:solidFill>
                  <a:schemeClr val="tx1"/>
                </a:solidFill>
                <a:latin typeface="Arial" panose="020B0604020202020204" pitchFamily="34" charset="0"/>
                <a:ea typeface="Arial" panose="020B0604020202020204" pitchFamily="34" charset="0"/>
                <a:cs typeface="Arial" panose="020B0604020202020204" pitchFamily="34" charset="0"/>
              </a:rPr>
              <a:t>Consult an Improvement Coach from 5xbeter: </a:t>
            </a:r>
            <a:r>
              <a:rPr lang="en-gb" sz="2000" b="1" i="0" u="sng" baseline="0">
                <a:solidFill>
                  <a:schemeClr val="tx1"/>
                </a:solidFill>
                <a:latin typeface="Arial" panose="020B0604020202020204" pitchFamily="34" charset="0"/>
                <a:ea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www.5xbeter.nl</a:t>
            </a:r>
            <a:endParaRPr lang="en-gb" sz="2000" u="sng" dirty="0">
              <a:solidFill>
                <a:schemeClr val="tx1"/>
              </a:solidFill>
              <a:latin typeface="Arial" panose="020B0604020202020204" pitchFamily="34" charset="0"/>
              <a:cs typeface="Arial" panose="020B0604020202020204" pitchFamily="34" charset="0"/>
            </a:endParaRPr>
          </a:p>
          <a:p>
            <a:pPr defTabSz="360000" rtl="0">
              <a:lnSpc>
                <a:spcPct val="150000"/>
              </a:lnSpc>
              <a:buClr>
                <a:srgbClr val="E30613"/>
              </a:buClr>
            </a:pPr>
            <a:r>
              <a:rPr lang="en-gb" sz="2000" b="0" i="0" u="none" baseline="0">
                <a:solidFill>
                  <a:schemeClr val="tx1"/>
                </a:solidFill>
                <a:latin typeface="Arial" panose="020B0604020202020204" pitchFamily="34" charset="0"/>
                <a:ea typeface="Arial" panose="020B0604020202020204" pitchFamily="34" charset="0"/>
                <a:cs typeface="Arial" panose="020B0604020202020204" pitchFamily="34" charset="0"/>
              </a:rPr>
              <a:t>Or call the </a:t>
            </a:r>
            <a:r>
              <a:rPr lang="en-gb" sz="2000" b="1" i="0" u="none" baseline="0">
                <a:solidFill>
                  <a:srgbClr val="E30613"/>
                </a:solidFill>
                <a:latin typeface="Arial" panose="020B0604020202020204" pitchFamily="34" charset="0"/>
                <a:ea typeface="Arial" panose="020B0604020202020204" pitchFamily="34" charset="0"/>
                <a:cs typeface="Arial" panose="020B0604020202020204" pitchFamily="34" charset="0"/>
              </a:rPr>
              <a:t>FREE</a:t>
            </a:r>
            <a:r>
              <a:rPr lang="en-gb" sz="2000" b="1" i="0" u="none" baseline="0">
                <a:solidFill>
                  <a:schemeClr val="tx1"/>
                </a:solidFill>
                <a:latin typeface="Arial" panose="020B0604020202020204" pitchFamily="34" charset="0"/>
                <a:ea typeface="Arial" panose="020B0604020202020204" pitchFamily="34" charset="0"/>
                <a:cs typeface="Arial" panose="020B0604020202020204" pitchFamily="34" charset="0"/>
              </a:rPr>
              <a:t> Improvement Line: 0800 – 55 55 005</a:t>
            </a:r>
            <a:endParaRPr lang="en-gb" sz="16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54279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227564-1F85-0917-9DC9-1E1B9497088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DB19829-DA89-7867-41BA-89B0B68AEADA}"/>
              </a:ext>
            </a:extLst>
          </p:cNvPr>
          <p:cNvSpPr>
            <a:spLocks noGrp="1"/>
          </p:cNvSpPr>
          <p:nvPr>
            <p:ph type="ctrTitle"/>
          </p:nvPr>
        </p:nvSpPr>
        <p:spPr>
          <a:xfrm>
            <a:off x="848139" y="2652886"/>
            <a:ext cx="4487121" cy="513347"/>
          </a:xfrm>
        </p:spPr>
        <p:txBody>
          <a:bodyPr>
            <a:noAutofit/>
          </a:bodyPr>
          <a:lstStyle/>
          <a:p>
            <a:pPr algn="l" rtl="0">
              <a:lnSpc>
                <a:spcPct val="100000"/>
              </a:lnSpc>
            </a:pPr>
            <a:r>
              <a:rPr lang="en-gb" sz="2000" b="1" i="0" u="none" baseline="0">
                <a:solidFill>
                  <a:schemeClr val="tx1"/>
                </a:solidFill>
                <a:effectLst/>
                <a:latin typeface="Arial" panose="020B0604020202020204" pitchFamily="34" charset="0"/>
                <a:ea typeface="Aptos" panose="020B0004020202020204" pitchFamily="34" charset="0"/>
                <a:cs typeface="Arial" panose="020B0604020202020204" pitchFamily="34" charset="0"/>
              </a:rPr>
              <a:t>Welding fumes are a mixture of:</a:t>
            </a:r>
          </a:p>
        </p:txBody>
      </p:sp>
      <p:sp>
        <p:nvSpPr>
          <p:cNvPr id="3" name="Ondertitel 2">
            <a:extLst>
              <a:ext uri="{FF2B5EF4-FFF2-40B4-BE49-F238E27FC236}">
                <a16:creationId xmlns:a16="http://schemas.microsoft.com/office/drawing/2014/main" id="{9245CB90-8EB5-4718-F7F1-A5EFB2ED3900}"/>
              </a:ext>
            </a:extLst>
          </p:cNvPr>
          <p:cNvSpPr>
            <a:spLocks noGrp="1"/>
          </p:cNvSpPr>
          <p:nvPr>
            <p:ph type="subTitle" idx="1"/>
          </p:nvPr>
        </p:nvSpPr>
        <p:spPr>
          <a:xfrm>
            <a:off x="848139" y="6456947"/>
            <a:ext cx="8159503" cy="288758"/>
          </a:xfrm>
        </p:spPr>
        <p:txBody>
          <a:bodyPr/>
          <a:lstStyle/>
          <a:p>
            <a:pPr algn="l" rtl="0"/>
            <a:endParaRPr lang="en-gb" b="1" dirty="0">
              <a:solidFill>
                <a:schemeClr val="bg1"/>
              </a:solidFill>
              <a:latin typeface="Arial" panose="020B0604020202020204" pitchFamily="34" charset="0"/>
              <a:cs typeface="Arial" panose="020B0604020202020204" pitchFamily="34" charset="0"/>
            </a:endParaRPr>
          </a:p>
        </p:txBody>
      </p:sp>
      <p:sp>
        <p:nvSpPr>
          <p:cNvPr id="4" name="Titel 1">
            <a:extLst>
              <a:ext uri="{FF2B5EF4-FFF2-40B4-BE49-F238E27FC236}">
                <a16:creationId xmlns:a16="http://schemas.microsoft.com/office/drawing/2014/main" id="{12ADB1FA-9361-AB94-3A92-9B3BCCFBB1F9}"/>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rtl="0"/>
            <a:r>
              <a:rPr lang="en-gb" b="1" i="0" u="none" baseline="0">
                <a:latin typeface="Arial" panose="020B0604020202020204" pitchFamily="34" charset="0"/>
                <a:ea typeface="Arial" panose="020B0604020202020204" pitchFamily="34" charset="0"/>
                <a:cs typeface="Arial" panose="020B0604020202020204" pitchFamily="34" charset="0"/>
              </a:rPr>
              <a:t>Safe and healthy working practices  </a:t>
            </a:r>
            <a:r>
              <a:rPr lang="en-gb" b="1" i="0" u="none" baseline="0">
                <a:solidFill>
                  <a:srgbClr val="E30613"/>
                </a:solidFill>
                <a:latin typeface="Arial" panose="020B0604020202020204" pitchFamily="34" charset="0"/>
                <a:ea typeface="Arial" panose="020B0604020202020204" pitchFamily="34" charset="0"/>
                <a:cs typeface="Arial" panose="020B0604020202020204" pitchFamily="34" charset="0"/>
              </a:rPr>
              <a:t>|</a:t>
            </a:r>
            <a:r>
              <a:rPr lang="en-gb" b="1" i="0" u="none" baseline="0">
                <a:latin typeface="Arial" panose="020B0604020202020204" pitchFamily="34" charset="0"/>
                <a:ea typeface="Arial" panose="020B0604020202020204" pitchFamily="34" charset="0"/>
                <a:cs typeface="Arial" panose="020B0604020202020204" pitchFamily="34" charset="0"/>
              </a:rPr>
              <a:t>  </a:t>
            </a:r>
            <a:r>
              <a:rPr lang="en-gb" b="0" i="0" u="none" baseline="0">
                <a:latin typeface="Arial" panose="020B0604020202020204" pitchFamily="34" charset="0"/>
                <a:ea typeface="Arial" panose="020B0604020202020204" pitchFamily="34" charset="0"/>
                <a:cs typeface="Arial" panose="020B0604020202020204" pitchFamily="34" charset="0"/>
              </a:rPr>
              <a:t>Welding fumes</a:t>
            </a:r>
            <a:endParaRPr lang="en-gb" dirty="0">
              <a:latin typeface="Arial" panose="020B0604020202020204" pitchFamily="34" charset="0"/>
              <a:cs typeface="Arial" panose="020B0604020202020204" pitchFamily="34" charset="0"/>
            </a:endParaRPr>
          </a:p>
        </p:txBody>
      </p:sp>
      <p:pic>
        <p:nvPicPr>
          <p:cNvPr id="12" name="Afbeelding 11" descr="Afbeelding met schermopname, Rechthoek&#10;&#10;Automatisch gegenereerde beschrijving">
            <a:extLst>
              <a:ext uri="{FF2B5EF4-FFF2-40B4-BE49-F238E27FC236}">
                <a16:creationId xmlns:a16="http://schemas.microsoft.com/office/drawing/2014/main" id="{8F4CC597-5922-C51B-57A1-08FFADF2E73C}"/>
              </a:ext>
            </a:extLst>
          </p:cNvPr>
          <p:cNvPicPr>
            <a:picLocks noChangeAspect="1"/>
          </p:cNvPicPr>
          <p:nvPr/>
        </p:nvPicPr>
        <p:blipFill>
          <a:blip r:embed="rId2"/>
          <a:srcRect l="41480" r="1" b="51404"/>
          <a:stretch>
            <a:fillRect/>
          </a:stretch>
        </p:blipFill>
        <p:spPr>
          <a:xfrm>
            <a:off x="0" y="1390975"/>
            <a:ext cx="4289368" cy="960857"/>
          </a:xfrm>
          <a:prstGeom prst="rect">
            <a:avLst/>
          </a:prstGeom>
        </p:spPr>
      </p:pic>
      <p:sp>
        <p:nvSpPr>
          <p:cNvPr id="13" name="Titel 1">
            <a:extLst>
              <a:ext uri="{FF2B5EF4-FFF2-40B4-BE49-F238E27FC236}">
                <a16:creationId xmlns:a16="http://schemas.microsoft.com/office/drawing/2014/main" id="{CC065348-8405-65CC-B29F-880D5904CD44}"/>
              </a:ext>
            </a:extLst>
          </p:cNvPr>
          <p:cNvSpPr txBox="1">
            <a:spLocks/>
          </p:cNvSpPr>
          <p:nvPr/>
        </p:nvSpPr>
        <p:spPr>
          <a:xfrm>
            <a:off x="848139" y="1668379"/>
            <a:ext cx="4758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rtl="0"/>
            <a:r>
              <a:rPr lang="en-gb" sz="2000" b="1" i="0" u="none" baseline="0">
                <a:solidFill>
                  <a:schemeClr val="bg1"/>
                </a:solidFill>
                <a:latin typeface="Arial" panose="020B0604020202020204" pitchFamily="34" charset="0"/>
                <a:ea typeface="Arial" panose="020B0604020202020204" pitchFamily="34" charset="0"/>
                <a:cs typeface="Arial" panose="020B0604020202020204" pitchFamily="34" charset="0"/>
              </a:rPr>
              <a:t>What are welding fumes?</a:t>
            </a:r>
            <a:endParaRPr lang="en-gb" sz="2000" b="0" dirty="0">
              <a:solidFill>
                <a:schemeClr val="bg1"/>
              </a:solidFill>
              <a:latin typeface="Arial" panose="020B0604020202020204" pitchFamily="34" charset="0"/>
              <a:cs typeface="Arial" panose="020B0604020202020204" pitchFamily="34" charset="0"/>
            </a:endParaRPr>
          </a:p>
        </p:txBody>
      </p:sp>
      <p:sp>
        <p:nvSpPr>
          <p:cNvPr id="6" name="Titel 1">
            <a:extLst>
              <a:ext uri="{FF2B5EF4-FFF2-40B4-BE49-F238E27FC236}">
                <a16:creationId xmlns:a16="http://schemas.microsoft.com/office/drawing/2014/main" id="{8AEDF9F1-A8CB-6A82-8E23-89CCC4F8EA06}"/>
              </a:ext>
            </a:extLst>
          </p:cNvPr>
          <p:cNvSpPr txBox="1">
            <a:spLocks/>
          </p:cNvSpPr>
          <p:nvPr/>
        </p:nvSpPr>
        <p:spPr>
          <a:xfrm>
            <a:off x="848139" y="3076080"/>
            <a:ext cx="4487121" cy="51334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rtl="0">
              <a:lnSpc>
                <a:spcPct val="100000"/>
              </a:lnSpc>
              <a:buClr>
                <a:srgbClr val="E30613"/>
              </a:buClr>
              <a:buFont typeface="Arial" panose="020B0604020202020204" pitchFamily="34" charset="0"/>
              <a:buChar char="•"/>
            </a:pPr>
            <a:r>
              <a:rPr lang="en-gb" sz="2000" b="0" i="0" u="none" baseline="0">
                <a:solidFill>
                  <a:schemeClr val="tx1"/>
                </a:solidFill>
                <a:latin typeface="Arial" panose="020B0604020202020204" pitchFamily="34" charset="0"/>
                <a:ea typeface="Aptos" panose="020B0004020202020204" pitchFamily="34" charset="0"/>
                <a:cs typeface="Arial" panose="020B0604020202020204" pitchFamily="34" charset="0"/>
              </a:rPr>
              <a:t>gases</a:t>
            </a:r>
          </a:p>
        </p:txBody>
      </p:sp>
      <p:sp>
        <p:nvSpPr>
          <p:cNvPr id="7" name="Titel 1">
            <a:extLst>
              <a:ext uri="{FF2B5EF4-FFF2-40B4-BE49-F238E27FC236}">
                <a16:creationId xmlns:a16="http://schemas.microsoft.com/office/drawing/2014/main" id="{FC294845-7E48-3983-F5CD-F65B06264DC1}"/>
              </a:ext>
            </a:extLst>
          </p:cNvPr>
          <p:cNvSpPr txBox="1">
            <a:spLocks/>
          </p:cNvSpPr>
          <p:nvPr/>
        </p:nvSpPr>
        <p:spPr>
          <a:xfrm>
            <a:off x="848139" y="3491717"/>
            <a:ext cx="4487121" cy="51334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rtl="0">
              <a:lnSpc>
                <a:spcPct val="100000"/>
              </a:lnSpc>
              <a:buClr>
                <a:srgbClr val="E30613"/>
              </a:buClr>
              <a:buFont typeface="Arial" panose="020B0604020202020204" pitchFamily="34" charset="0"/>
              <a:buChar char="•"/>
            </a:pPr>
            <a:r>
              <a:rPr lang="en-gb" sz="2000" b="0" i="0" u="none" baseline="0">
                <a:solidFill>
                  <a:schemeClr val="tx1"/>
                </a:solidFill>
                <a:latin typeface="Arial" panose="020B0604020202020204" pitchFamily="34" charset="0"/>
                <a:ea typeface="Aptos" panose="020B0004020202020204" pitchFamily="34" charset="0"/>
                <a:cs typeface="Arial" panose="020B0604020202020204" pitchFamily="34" charset="0"/>
              </a:rPr>
              <a:t>vapours</a:t>
            </a:r>
          </a:p>
        </p:txBody>
      </p:sp>
      <p:sp>
        <p:nvSpPr>
          <p:cNvPr id="8" name="Titel 1">
            <a:extLst>
              <a:ext uri="{FF2B5EF4-FFF2-40B4-BE49-F238E27FC236}">
                <a16:creationId xmlns:a16="http://schemas.microsoft.com/office/drawing/2014/main" id="{2F7AB69F-EFBE-F1F3-CC08-40E62A2AF57B}"/>
              </a:ext>
            </a:extLst>
          </p:cNvPr>
          <p:cNvSpPr txBox="1">
            <a:spLocks/>
          </p:cNvSpPr>
          <p:nvPr/>
        </p:nvSpPr>
        <p:spPr>
          <a:xfrm>
            <a:off x="848139" y="3869568"/>
            <a:ext cx="5247861" cy="51334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rtl="0">
              <a:lnSpc>
                <a:spcPct val="100000"/>
              </a:lnSpc>
              <a:buClr>
                <a:srgbClr val="E30613"/>
              </a:buClr>
              <a:buFont typeface="Arial" panose="020B0604020202020204" pitchFamily="34" charset="0"/>
              <a:buChar char="•"/>
            </a:pPr>
            <a:r>
              <a:rPr lang="en-gb" sz="2000" b="0" i="0" u="none" baseline="0" dirty="0">
                <a:solidFill>
                  <a:schemeClr val="tx1"/>
                </a:solidFill>
                <a:latin typeface="Arial" panose="020B0604020202020204" pitchFamily="34" charset="0"/>
                <a:ea typeface="Aptos" panose="020B0004020202020204" pitchFamily="34" charset="0"/>
                <a:cs typeface="Arial" panose="020B0604020202020204" pitchFamily="34" charset="0"/>
              </a:rPr>
              <a:t>very fine particles</a:t>
            </a:r>
            <a:r>
              <a:rPr lang="en-GB" sz="2000" b="0" i="0" u="none" baseline="0" dirty="0">
                <a:solidFill>
                  <a:schemeClr val="tx1"/>
                </a:solidFill>
                <a:latin typeface="Arial" panose="020B0604020202020204" pitchFamily="34" charset="0"/>
                <a:ea typeface="Aptos" panose="020B0004020202020204" pitchFamily="34" charset="0"/>
                <a:cs typeface="Arial" panose="020B0604020202020204" pitchFamily="34" charset="0"/>
              </a:rPr>
              <a:t> </a:t>
            </a:r>
            <a:endParaRPr lang="en-gb" sz="2000" b="0" i="0" u="none" baseline="0" dirty="0">
              <a:solidFill>
                <a:schemeClr val="tx1"/>
              </a:solidFill>
              <a:latin typeface="Arial" panose="020B0604020202020204" pitchFamily="34" charset="0"/>
              <a:ea typeface="Aptos" panose="020B0004020202020204" pitchFamily="34" charset="0"/>
              <a:cs typeface="Arial" panose="020B0604020202020204" pitchFamily="34" charset="0"/>
            </a:endParaRPr>
          </a:p>
        </p:txBody>
      </p:sp>
      <p:sp>
        <p:nvSpPr>
          <p:cNvPr id="9" name="Titel 1">
            <a:extLst>
              <a:ext uri="{FF2B5EF4-FFF2-40B4-BE49-F238E27FC236}">
                <a16:creationId xmlns:a16="http://schemas.microsoft.com/office/drawing/2014/main" id="{1801D455-364E-4C18-EF34-95590A2BFEB7}"/>
              </a:ext>
            </a:extLst>
          </p:cNvPr>
          <p:cNvSpPr txBox="1">
            <a:spLocks/>
          </p:cNvSpPr>
          <p:nvPr/>
        </p:nvSpPr>
        <p:spPr>
          <a:xfrm>
            <a:off x="848139" y="4300319"/>
            <a:ext cx="4487121" cy="51334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rtl="0">
              <a:lnSpc>
                <a:spcPct val="100000"/>
              </a:lnSpc>
              <a:buClr>
                <a:srgbClr val="E30613"/>
              </a:buClr>
            </a:pPr>
            <a:r>
              <a:rPr lang="en-gb" sz="2000" b="0" i="0" u="none" baseline="0">
                <a:solidFill>
                  <a:schemeClr val="tx1"/>
                </a:solidFill>
                <a:latin typeface="Arial" panose="020B0604020202020204" pitchFamily="34" charset="0"/>
                <a:ea typeface="Aptos" panose="020B0004020202020204" pitchFamily="34" charset="0"/>
                <a:cs typeface="Arial" panose="020B0604020202020204" pitchFamily="34" charset="0"/>
              </a:rPr>
              <a:t>released during welding</a:t>
            </a:r>
          </a:p>
        </p:txBody>
      </p:sp>
      <p:sp>
        <p:nvSpPr>
          <p:cNvPr id="10" name="Titel 1">
            <a:extLst>
              <a:ext uri="{FF2B5EF4-FFF2-40B4-BE49-F238E27FC236}">
                <a16:creationId xmlns:a16="http://schemas.microsoft.com/office/drawing/2014/main" id="{7C4BBA66-3D6E-DBDF-0592-B943DA5AFB9F}"/>
              </a:ext>
            </a:extLst>
          </p:cNvPr>
          <p:cNvSpPr txBox="1">
            <a:spLocks/>
          </p:cNvSpPr>
          <p:nvPr/>
        </p:nvSpPr>
        <p:spPr>
          <a:xfrm>
            <a:off x="6096000" y="2652886"/>
            <a:ext cx="5557474" cy="3475862"/>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rtl="0">
              <a:lnSpc>
                <a:spcPct val="100000"/>
              </a:lnSpc>
            </a:pPr>
            <a:r>
              <a:rPr lang="en-gb" sz="2000" b="0" i="0" u="none" baseline="0" dirty="0">
                <a:solidFill>
                  <a:schemeClr val="tx1"/>
                </a:solidFill>
                <a:latin typeface="Arial" panose="020B0604020202020204" pitchFamily="34" charset="0"/>
                <a:ea typeface="+mn-lt"/>
                <a:cs typeface="Arial" panose="020B0604020202020204" pitchFamily="34" charset="0"/>
              </a:rPr>
              <a:t>Welding stainless steel produces</a:t>
            </a:r>
            <a:r>
              <a:rPr lang="en-GB" sz="2000" b="0" i="0" u="none" baseline="0" dirty="0">
                <a:solidFill>
                  <a:schemeClr val="tx1"/>
                </a:solidFill>
                <a:latin typeface="Arial" panose="020B0604020202020204" pitchFamily="34" charset="0"/>
                <a:ea typeface="+mn-lt"/>
                <a:cs typeface="Arial" panose="020B0604020202020204" pitchFamily="34" charset="0"/>
              </a:rPr>
              <a:t> </a:t>
            </a:r>
            <a:r>
              <a:rPr lang="en-gb" sz="2000" b="0" i="0" u="none" baseline="0" dirty="0">
                <a:solidFill>
                  <a:schemeClr val="tx1"/>
                </a:solidFill>
                <a:latin typeface="Arial" panose="020B0604020202020204" pitchFamily="34" charset="0"/>
                <a:ea typeface="+mn-lt"/>
                <a:cs typeface="Arial" panose="020B0604020202020204" pitchFamily="34" charset="0"/>
              </a:rPr>
              <a:t>chromium-6, a highly toxic substance that can cause cancer </a:t>
            </a:r>
          </a:p>
          <a:p>
            <a:pPr algn="l" rtl="0">
              <a:lnSpc>
                <a:spcPct val="100000"/>
              </a:lnSpc>
            </a:pPr>
            <a:endParaRPr lang="en-gb" sz="2000" b="0" dirty="0">
              <a:solidFill>
                <a:schemeClr val="tx1"/>
              </a:solidFill>
              <a:latin typeface="Arial" panose="020B0604020202020204" pitchFamily="34" charset="0"/>
              <a:ea typeface="+mn-lt"/>
              <a:cs typeface="Arial" panose="020B0604020202020204" pitchFamily="34" charset="0"/>
            </a:endParaRPr>
          </a:p>
          <a:p>
            <a:pPr algn="l" rtl="0">
              <a:lnSpc>
                <a:spcPct val="100000"/>
              </a:lnSpc>
            </a:pPr>
            <a:r>
              <a:rPr lang="en-gb" sz="2000" b="0" i="0" u="none" baseline="0" dirty="0">
                <a:solidFill>
                  <a:schemeClr val="tx1"/>
                </a:solidFill>
                <a:latin typeface="Arial" panose="020B0604020202020204" pitchFamily="34" charset="0"/>
                <a:ea typeface="+mn-lt"/>
                <a:cs typeface="Arial" panose="020B0604020202020204" pitchFamily="34" charset="0"/>
              </a:rPr>
              <a:t>To limit the risks of welding fumes, measures such as good source extraction, ventilation, extraction systems and the use of personal protective equipment are essential.</a:t>
            </a:r>
            <a:endParaRPr lang="en-gb" sz="20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89868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P spid="9"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FCCC25-AFE3-5748-8BB4-D875E97733F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161A7B7-3E7C-0112-2991-8244C1DAA27A}"/>
              </a:ext>
            </a:extLst>
          </p:cNvPr>
          <p:cNvSpPr>
            <a:spLocks noGrp="1"/>
          </p:cNvSpPr>
          <p:nvPr>
            <p:ph type="ctrTitle"/>
          </p:nvPr>
        </p:nvSpPr>
        <p:spPr>
          <a:xfrm>
            <a:off x="848139" y="2652886"/>
            <a:ext cx="10590328" cy="1253668"/>
          </a:xfrm>
        </p:spPr>
        <p:txBody>
          <a:bodyPr>
            <a:noAutofit/>
          </a:bodyPr>
          <a:lstStyle/>
          <a:p>
            <a:pPr algn="l" rtl="0">
              <a:lnSpc>
                <a:spcPct val="100000"/>
              </a:lnSpc>
            </a:pPr>
            <a:r>
              <a:rPr lang="en-gb" sz="2000" b="0" i="0" u="none" baseline="0" dirty="0">
                <a:solidFill>
                  <a:schemeClr val="tx1"/>
                </a:solidFill>
                <a:latin typeface="Arial" panose="020B0604020202020204" pitchFamily="34" charset="0"/>
                <a:ea typeface="Verdana"/>
                <a:cs typeface="Arial" panose="020B0604020202020204" pitchFamily="34" charset="0"/>
              </a:rPr>
              <a:t>Materials, techniques and additives such as wire and electrodes determine the composition of welding fumes. In addition, welding fumes often contain particles of paint, primer, grease and oil that are present on the workpiece.</a:t>
            </a:r>
            <a:endParaRPr lang="en-gb" sz="2000" b="0" dirty="0">
              <a:solidFill>
                <a:schemeClr val="tx1"/>
              </a:solidFill>
              <a:latin typeface="Arial" panose="020B0604020202020204" pitchFamily="34" charset="0"/>
              <a:cs typeface="Arial" panose="020B0604020202020204" pitchFamily="34" charset="0"/>
            </a:endParaRPr>
          </a:p>
        </p:txBody>
      </p:sp>
      <p:sp>
        <p:nvSpPr>
          <p:cNvPr id="3" name="Ondertitel 2">
            <a:extLst>
              <a:ext uri="{FF2B5EF4-FFF2-40B4-BE49-F238E27FC236}">
                <a16:creationId xmlns:a16="http://schemas.microsoft.com/office/drawing/2014/main" id="{7AE0A17A-6FA4-F8D0-CAB6-0A2ED06C2039}"/>
              </a:ext>
            </a:extLst>
          </p:cNvPr>
          <p:cNvSpPr>
            <a:spLocks noGrp="1"/>
          </p:cNvSpPr>
          <p:nvPr>
            <p:ph type="subTitle" idx="1"/>
          </p:nvPr>
        </p:nvSpPr>
        <p:spPr>
          <a:xfrm>
            <a:off x="848139" y="6456947"/>
            <a:ext cx="8159503" cy="288758"/>
          </a:xfrm>
        </p:spPr>
        <p:txBody>
          <a:bodyPr/>
          <a:lstStyle/>
          <a:p>
            <a:pPr algn="l" rtl="0"/>
            <a:endParaRPr lang="en-gb" b="1" dirty="0">
              <a:solidFill>
                <a:schemeClr val="bg1"/>
              </a:solidFill>
              <a:latin typeface="Arial" panose="020B0604020202020204" pitchFamily="34" charset="0"/>
              <a:cs typeface="Arial" panose="020B0604020202020204" pitchFamily="34" charset="0"/>
            </a:endParaRPr>
          </a:p>
        </p:txBody>
      </p:sp>
      <p:sp>
        <p:nvSpPr>
          <p:cNvPr id="4" name="Titel 1">
            <a:extLst>
              <a:ext uri="{FF2B5EF4-FFF2-40B4-BE49-F238E27FC236}">
                <a16:creationId xmlns:a16="http://schemas.microsoft.com/office/drawing/2014/main" id="{81956414-00D2-A5C7-F645-A8E8337D16FE}"/>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rtl="0"/>
            <a:r>
              <a:rPr lang="en-gb" b="1" i="0" u="none" baseline="0">
                <a:latin typeface="Arial" panose="020B0604020202020204" pitchFamily="34" charset="0"/>
                <a:ea typeface="Arial" panose="020B0604020202020204" pitchFamily="34" charset="0"/>
                <a:cs typeface="Arial" panose="020B0604020202020204" pitchFamily="34" charset="0"/>
              </a:rPr>
              <a:t>Safe and healthy working practices  </a:t>
            </a:r>
            <a:r>
              <a:rPr lang="en-gb" b="1" i="0" u="none" baseline="0">
                <a:solidFill>
                  <a:srgbClr val="E30613"/>
                </a:solidFill>
                <a:latin typeface="Arial" panose="020B0604020202020204" pitchFamily="34" charset="0"/>
                <a:ea typeface="Arial" panose="020B0604020202020204" pitchFamily="34" charset="0"/>
                <a:cs typeface="Arial" panose="020B0604020202020204" pitchFamily="34" charset="0"/>
              </a:rPr>
              <a:t>|</a:t>
            </a:r>
            <a:r>
              <a:rPr lang="en-gb" b="1" i="0" u="none" baseline="0">
                <a:latin typeface="Arial" panose="020B0604020202020204" pitchFamily="34" charset="0"/>
                <a:ea typeface="Arial" panose="020B0604020202020204" pitchFamily="34" charset="0"/>
                <a:cs typeface="Arial" panose="020B0604020202020204" pitchFamily="34" charset="0"/>
              </a:rPr>
              <a:t>  </a:t>
            </a:r>
            <a:r>
              <a:rPr lang="en-gb" b="0" i="0" u="none" baseline="0">
                <a:latin typeface="Arial" panose="020B0604020202020204" pitchFamily="34" charset="0"/>
                <a:ea typeface="Arial" panose="020B0604020202020204" pitchFamily="34" charset="0"/>
                <a:cs typeface="Arial" panose="020B0604020202020204" pitchFamily="34" charset="0"/>
              </a:rPr>
              <a:t>Welding fumes</a:t>
            </a:r>
            <a:endParaRPr lang="en-gb" dirty="0">
              <a:latin typeface="Arial" panose="020B0604020202020204" pitchFamily="34" charset="0"/>
              <a:cs typeface="Arial" panose="020B0604020202020204" pitchFamily="34" charset="0"/>
            </a:endParaRPr>
          </a:p>
        </p:txBody>
      </p:sp>
      <p:pic>
        <p:nvPicPr>
          <p:cNvPr id="12" name="Afbeelding 11" descr="Afbeelding met schermopname, Rechthoek&#10;&#10;Automatisch gegenereerde beschrijving">
            <a:extLst>
              <a:ext uri="{FF2B5EF4-FFF2-40B4-BE49-F238E27FC236}">
                <a16:creationId xmlns:a16="http://schemas.microsoft.com/office/drawing/2014/main" id="{409E98FE-8DC3-EDE5-A2D4-5197ED581C40}"/>
              </a:ext>
            </a:extLst>
          </p:cNvPr>
          <p:cNvPicPr>
            <a:picLocks noChangeAspect="1"/>
          </p:cNvPicPr>
          <p:nvPr/>
        </p:nvPicPr>
        <p:blipFill>
          <a:blip r:embed="rId3"/>
          <a:srcRect l="44323" b="51404"/>
          <a:stretch>
            <a:fillRect/>
          </a:stretch>
        </p:blipFill>
        <p:spPr>
          <a:xfrm>
            <a:off x="1" y="1407753"/>
            <a:ext cx="4327382" cy="960857"/>
          </a:xfrm>
          <a:prstGeom prst="rect">
            <a:avLst/>
          </a:prstGeom>
        </p:spPr>
      </p:pic>
      <p:sp>
        <p:nvSpPr>
          <p:cNvPr id="13" name="Titel 1">
            <a:extLst>
              <a:ext uri="{FF2B5EF4-FFF2-40B4-BE49-F238E27FC236}">
                <a16:creationId xmlns:a16="http://schemas.microsoft.com/office/drawing/2014/main" id="{46471D43-DF6D-040D-6488-502F50138AB0}"/>
              </a:ext>
            </a:extLst>
          </p:cNvPr>
          <p:cNvSpPr txBox="1">
            <a:spLocks/>
          </p:cNvSpPr>
          <p:nvPr/>
        </p:nvSpPr>
        <p:spPr>
          <a:xfrm>
            <a:off x="848139" y="1668379"/>
            <a:ext cx="4758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rtl="0"/>
            <a:r>
              <a:rPr lang="en-gb" sz="2000" b="1" i="0" u="none" baseline="0">
                <a:solidFill>
                  <a:schemeClr val="bg1"/>
                </a:solidFill>
                <a:latin typeface="Arial" panose="020B0604020202020204" pitchFamily="34" charset="0"/>
                <a:ea typeface="Arial" panose="020B0604020202020204" pitchFamily="34" charset="0"/>
                <a:cs typeface="Arial" panose="020B0604020202020204" pitchFamily="34" charset="0"/>
              </a:rPr>
              <a:t>What are welding fumes?</a:t>
            </a:r>
            <a:endParaRPr lang="en-gb" sz="2000" b="0" dirty="0">
              <a:solidFill>
                <a:schemeClr val="bg1"/>
              </a:solidFill>
              <a:latin typeface="Arial" panose="020B0604020202020204" pitchFamily="34" charset="0"/>
              <a:cs typeface="Arial" panose="020B0604020202020204" pitchFamily="34" charset="0"/>
            </a:endParaRPr>
          </a:p>
        </p:txBody>
      </p:sp>
      <p:sp>
        <p:nvSpPr>
          <p:cNvPr id="6" name="Titel 1">
            <a:extLst>
              <a:ext uri="{FF2B5EF4-FFF2-40B4-BE49-F238E27FC236}">
                <a16:creationId xmlns:a16="http://schemas.microsoft.com/office/drawing/2014/main" id="{08DA2B7F-B83F-2B07-F0B0-FE658D8607B5}"/>
              </a:ext>
            </a:extLst>
          </p:cNvPr>
          <p:cNvSpPr txBox="1">
            <a:spLocks/>
          </p:cNvSpPr>
          <p:nvPr/>
        </p:nvSpPr>
        <p:spPr>
          <a:xfrm>
            <a:off x="848139" y="3738862"/>
            <a:ext cx="10590328" cy="51334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rtl="0">
              <a:lnSpc>
                <a:spcPct val="100000"/>
              </a:lnSpc>
            </a:pPr>
            <a:r>
              <a:rPr lang="en-gb" sz="2000" b="0" i="0" u="none" baseline="0" dirty="0">
                <a:solidFill>
                  <a:schemeClr val="tx1"/>
                </a:solidFill>
                <a:latin typeface="Arial" panose="020B0604020202020204" pitchFamily="34" charset="0"/>
                <a:ea typeface="Open Sans"/>
                <a:cs typeface="Arial" panose="020B0604020202020204" pitchFamily="34" charset="0"/>
              </a:rPr>
              <a:t>Welding techniques with the highest amounts of carcinogenic substances include: </a:t>
            </a:r>
            <a:endParaRPr lang="en-gb" sz="2000" b="0" dirty="0">
              <a:solidFill>
                <a:schemeClr val="tx1"/>
              </a:solidFill>
              <a:latin typeface="Arial" panose="020B0604020202020204" pitchFamily="34" charset="0"/>
              <a:cs typeface="Arial" panose="020B0604020202020204" pitchFamily="34" charset="0"/>
            </a:endParaRPr>
          </a:p>
        </p:txBody>
      </p:sp>
      <p:sp>
        <p:nvSpPr>
          <p:cNvPr id="7" name="Titel 1">
            <a:extLst>
              <a:ext uri="{FF2B5EF4-FFF2-40B4-BE49-F238E27FC236}">
                <a16:creationId xmlns:a16="http://schemas.microsoft.com/office/drawing/2014/main" id="{D653C9B2-9789-2513-F917-67BCA52C1523}"/>
              </a:ext>
            </a:extLst>
          </p:cNvPr>
          <p:cNvSpPr txBox="1">
            <a:spLocks/>
          </p:cNvSpPr>
          <p:nvPr/>
        </p:nvSpPr>
        <p:spPr>
          <a:xfrm>
            <a:off x="843168" y="4128552"/>
            <a:ext cx="4487121" cy="51334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rtl="0">
              <a:lnSpc>
                <a:spcPct val="100000"/>
              </a:lnSpc>
              <a:buClr>
                <a:srgbClr val="E30613"/>
              </a:buClr>
              <a:buFont typeface="Arial" panose="020B0604020202020204" pitchFamily="34" charset="0"/>
              <a:buChar char="•"/>
            </a:pPr>
            <a:r>
              <a:rPr lang="en-gb" sz="2000" b="0" i="0" u="none" baseline="0" dirty="0">
                <a:solidFill>
                  <a:schemeClr val="tx1"/>
                </a:solidFill>
                <a:latin typeface="Arial" panose="020B0604020202020204" pitchFamily="34" charset="0"/>
                <a:ea typeface="Open Sans"/>
                <a:cs typeface="Arial" panose="020B0604020202020204" pitchFamily="34" charset="0"/>
              </a:rPr>
              <a:t>MAG welding</a:t>
            </a:r>
            <a:endParaRPr lang="en-gb" sz="2000" b="0" dirty="0">
              <a:solidFill>
                <a:schemeClr val="tx1"/>
              </a:solidFill>
              <a:latin typeface="Arial" panose="020B0604020202020204" pitchFamily="34" charset="0"/>
              <a:ea typeface="ＭＳ Ｐゴシック"/>
              <a:cs typeface="Arial" panose="020B0604020202020204" pitchFamily="34" charset="0"/>
            </a:endParaRPr>
          </a:p>
        </p:txBody>
      </p:sp>
      <p:sp>
        <p:nvSpPr>
          <p:cNvPr id="8" name="Titel 1">
            <a:extLst>
              <a:ext uri="{FF2B5EF4-FFF2-40B4-BE49-F238E27FC236}">
                <a16:creationId xmlns:a16="http://schemas.microsoft.com/office/drawing/2014/main" id="{FC10F49C-E08B-21E2-ADAF-0AB8019B5633}"/>
              </a:ext>
            </a:extLst>
          </p:cNvPr>
          <p:cNvSpPr txBox="1">
            <a:spLocks/>
          </p:cNvSpPr>
          <p:nvPr/>
        </p:nvSpPr>
        <p:spPr>
          <a:xfrm>
            <a:off x="848139" y="4529515"/>
            <a:ext cx="5671194" cy="51334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285750" indent="-285750" algn="l" rtl="0">
              <a:lnSpc>
                <a:spcPct val="100000"/>
              </a:lnSpc>
              <a:buClr>
                <a:srgbClr val="E30613"/>
              </a:buClr>
              <a:buFont typeface="Arial"/>
              <a:buChar char="•"/>
            </a:pPr>
            <a:r>
              <a:rPr lang="en-gb" sz="2000" b="0" i="0" u="none" baseline="0" dirty="0">
                <a:solidFill>
                  <a:schemeClr val="tx1"/>
                </a:solidFill>
                <a:latin typeface="Arial" panose="020B0604020202020204" pitchFamily="34" charset="0"/>
                <a:ea typeface="Open Sans"/>
                <a:cs typeface="Arial" panose="020B0604020202020204" pitchFamily="34" charset="0"/>
              </a:rPr>
              <a:t>flux-cored wire welding (without shielding gas)</a:t>
            </a:r>
            <a:endParaRPr lang="en-gb" sz="2000" b="0" dirty="0">
              <a:solidFill>
                <a:schemeClr val="tx1"/>
              </a:solidFill>
              <a:latin typeface="Arial" panose="020B0604020202020204" pitchFamily="34" charset="0"/>
              <a:ea typeface="ＭＳ Ｐゴシック"/>
              <a:cs typeface="Arial" panose="020B0604020202020204" pitchFamily="34" charset="0"/>
            </a:endParaRPr>
          </a:p>
        </p:txBody>
      </p:sp>
      <p:sp>
        <p:nvSpPr>
          <p:cNvPr id="9" name="Titel 1">
            <a:extLst>
              <a:ext uri="{FF2B5EF4-FFF2-40B4-BE49-F238E27FC236}">
                <a16:creationId xmlns:a16="http://schemas.microsoft.com/office/drawing/2014/main" id="{71923382-37EE-D763-7BA6-27AC4781A25B}"/>
              </a:ext>
            </a:extLst>
          </p:cNvPr>
          <p:cNvSpPr txBox="1">
            <a:spLocks/>
          </p:cNvSpPr>
          <p:nvPr/>
        </p:nvSpPr>
        <p:spPr>
          <a:xfrm>
            <a:off x="843168" y="5423783"/>
            <a:ext cx="10505661" cy="588368"/>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rtl="0">
              <a:lnSpc>
                <a:spcPct val="100000"/>
              </a:lnSpc>
            </a:pPr>
            <a:r>
              <a:rPr lang="en-gb" sz="2000" b="0" i="0" u="none" baseline="0" dirty="0">
                <a:solidFill>
                  <a:schemeClr val="tx1"/>
                </a:solidFill>
                <a:latin typeface="Arial" panose="020B0604020202020204" pitchFamily="34" charset="0"/>
                <a:ea typeface="Open Sans"/>
                <a:cs typeface="Arial" panose="020B0604020202020204" pitchFamily="34" charset="0"/>
              </a:rPr>
              <a:t>Stainless steel: Chromium is a component of stainless steel, and the welding process produces chromium-6.</a:t>
            </a:r>
          </a:p>
          <a:p>
            <a:pPr algn="l" rtl="0">
              <a:lnSpc>
                <a:spcPct val="100000"/>
              </a:lnSpc>
            </a:pPr>
            <a:endParaRPr lang="en-gb" sz="2000" b="0" dirty="0">
              <a:solidFill>
                <a:schemeClr val="tx1"/>
              </a:solidFill>
              <a:latin typeface="Arial" panose="020B0604020202020204" pitchFamily="34" charset="0"/>
              <a:cs typeface="Arial" panose="020B0604020202020204" pitchFamily="34" charset="0"/>
            </a:endParaRPr>
          </a:p>
        </p:txBody>
      </p:sp>
      <p:sp>
        <p:nvSpPr>
          <p:cNvPr id="5" name="Titel 1">
            <a:extLst>
              <a:ext uri="{FF2B5EF4-FFF2-40B4-BE49-F238E27FC236}">
                <a16:creationId xmlns:a16="http://schemas.microsoft.com/office/drawing/2014/main" id="{1ECB0594-768D-718D-52B8-8208C12ED02E}"/>
              </a:ext>
            </a:extLst>
          </p:cNvPr>
          <p:cNvSpPr txBox="1">
            <a:spLocks/>
          </p:cNvSpPr>
          <p:nvPr/>
        </p:nvSpPr>
        <p:spPr>
          <a:xfrm>
            <a:off x="848139" y="4992530"/>
            <a:ext cx="5671194" cy="51334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285750" indent="-285750" algn="l" rtl="0">
              <a:lnSpc>
                <a:spcPct val="100000"/>
              </a:lnSpc>
              <a:buClr>
                <a:srgbClr val="E30613"/>
              </a:buClr>
              <a:buFont typeface="Arial"/>
              <a:buChar char="•"/>
            </a:pPr>
            <a:r>
              <a:rPr lang="en-gb" sz="2000" b="0" i="0" u="none" baseline="0" dirty="0">
                <a:solidFill>
                  <a:schemeClr val="tx1"/>
                </a:solidFill>
                <a:latin typeface="Arial" panose="020B0604020202020204" pitchFamily="34" charset="0"/>
                <a:ea typeface="Open Sans"/>
                <a:cs typeface="Arial" panose="020B0604020202020204" pitchFamily="34" charset="0"/>
              </a:rPr>
              <a:t>autogenous plasma cutting </a:t>
            </a:r>
            <a:endParaRPr lang="en-gb" sz="2000" b="0" dirty="0">
              <a:solidFill>
                <a:schemeClr val="tx1"/>
              </a:solidFill>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2909281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P spid="9"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991F6B-B068-E81B-2268-5F39098E85F1}"/>
            </a:ext>
          </a:extLst>
        </p:cNvPr>
        <p:cNvGrpSpPr/>
        <p:nvPr/>
      </p:nvGrpSpPr>
      <p:grpSpPr>
        <a:xfrm>
          <a:off x="0" y="0"/>
          <a:ext cx="0" cy="0"/>
          <a:chOff x="0" y="0"/>
          <a:chExt cx="0" cy="0"/>
        </a:xfrm>
      </p:grpSpPr>
      <p:pic>
        <p:nvPicPr>
          <p:cNvPr id="2" name="Afbeelding 1" descr="Afbeelding met schermopname, Rechthoek&#10;&#10;Automatisch gegenereerde beschrijving">
            <a:extLst>
              <a:ext uri="{FF2B5EF4-FFF2-40B4-BE49-F238E27FC236}">
                <a16:creationId xmlns:a16="http://schemas.microsoft.com/office/drawing/2014/main" id="{8EB16E54-A2BA-9DA1-4B94-82F3717D23ED}"/>
              </a:ext>
            </a:extLst>
          </p:cNvPr>
          <p:cNvPicPr>
            <a:picLocks noChangeAspect="1"/>
          </p:cNvPicPr>
          <p:nvPr/>
        </p:nvPicPr>
        <p:blipFill>
          <a:blip r:embed="rId2"/>
          <a:srcRect l="43346" r="-1" b="51404"/>
          <a:stretch>
            <a:fillRect/>
          </a:stretch>
        </p:blipFill>
        <p:spPr>
          <a:xfrm>
            <a:off x="0" y="1400379"/>
            <a:ext cx="4403565" cy="960857"/>
          </a:xfrm>
          <a:prstGeom prst="rect">
            <a:avLst/>
          </a:prstGeom>
        </p:spPr>
      </p:pic>
      <p:pic>
        <p:nvPicPr>
          <p:cNvPr id="5" name="Afbeelding 1" descr="Schermafbeelding 2012-11-05 om 11.46.39.png">
            <a:extLst>
              <a:ext uri="{FF2B5EF4-FFF2-40B4-BE49-F238E27FC236}">
                <a16:creationId xmlns:a16="http://schemas.microsoft.com/office/drawing/2014/main" id="{2C353C3F-7FFA-76AD-7FDA-DE07D9F496B5}"/>
              </a:ext>
            </a:extLst>
          </p:cNvPr>
          <p:cNvPicPr>
            <a:picLocks noChangeAspect="1"/>
          </p:cNvPicPr>
          <p:nvPr/>
        </p:nvPicPr>
        <p:blipFill>
          <a:blip r:embed="rId3" cstate="email">
            <a:extLst>
              <a:ext uri="{28A0092B-C50C-407E-A947-70E740481C1C}">
                <a14:useLocalDpi xmlns:a14="http://schemas.microsoft.com/office/drawing/2010/main" val="0"/>
              </a:ext>
            </a:extLst>
          </a:blip>
          <a:srcRect t="4530" r="275" b="2789"/>
          <a:stretch>
            <a:fillRect/>
          </a:stretch>
        </p:blipFill>
        <p:spPr bwMode="auto">
          <a:xfrm>
            <a:off x="9066909" y="3927279"/>
            <a:ext cx="2790642" cy="20891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Ondertitel 2">
            <a:extLst>
              <a:ext uri="{FF2B5EF4-FFF2-40B4-BE49-F238E27FC236}">
                <a16:creationId xmlns:a16="http://schemas.microsoft.com/office/drawing/2014/main" id="{8380A409-7A97-95B5-139C-8AC3ED728770}"/>
              </a:ext>
            </a:extLst>
          </p:cNvPr>
          <p:cNvSpPr>
            <a:spLocks noGrp="1"/>
          </p:cNvSpPr>
          <p:nvPr>
            <p:ph type="subTitle" idx="1"/>
          </p:nvPr>
        </p:nvSpPr>
        <p:spPr>
          <a:xfrm>
            <a:off x="848139" y="6456947"/>
            <a:ext cx="8159503" cy="288758"/>
          </a:xfrm>
        </p:spPr>
        <p:txBody>
          <a:bodyPr/>
          <a:lstStyle/>
          <a:p>
            <a:pPr algn="l" rtl="0"/>
            <a:endParaRPr lang="en-gb" b="1" dirty="0">
              <a:solidFill>
                <a:schemeClr val="bg1"/>
              </a:solidFill>
              <a:latin typeface="Arial" panose="020B0604020202020204" pitchFamily="34" charset="0"/>
              <a:cs typeface="Arial" panose="020B0604020202020204" pitchFamily="34" charset="0"/>
            </a:endParaRPr>
          </a:p>
        </p:txBody>
      </p:sp>
      <p:sp>
        <p:nvSpPr>
          <p:cNvPr id="4" name="Titel 1">
            <a:extLst>
              <a:ext uri="{FF2B5EF4-FFF2-40B4-BE49-F238E27FC236}">
                <a16:creationId xmlns:a16="http://schemas.microsoft.com/office/drawing/2014/main" id="{B0AD3E41-7DD5-D5E9-1863-F9BD70C63307}"/>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rtl="0"/>
            <a:r>
              <a:rPr lang="en-gb" b="1" i="0" u="none" baseline="0">
                <a:latin typeface="Arial" panose="020B0604020202020204" pitchFamily="34" charset="0"/>
                <a:ea typeface="Arial" panose="020B0604020202020204" pitchFamily="34" charset="0"/>
                <a:cs typeface="Arial" panose="020B0604020202020204" pitchFamily="34" charset="0"/>
              </a:rPr>
              <a:t>Safe and healthy working practices  </a:t>
            </a:r>
            <a:r>
              <a:rPr lang="en-gb" b="1" i="0" u="none" baseline="0">
                <a:solidFill>
                  <a:srgbClr val="E30613"/>
                </a:solidFill>
                <a:latin typeface="Arial" panose="020B0604020202020204" pitchFamily="34" charset="0"/>
                <a:ea typeface="Arial" panose="020B0604020202020204" pitchFamily="34" charset="0"/>
                <a:cs typeface="Arial" panose="020B0604020202020204" pitchFamily="34" charset="0"/>
              </a:rPr>
              <a:t>|</a:t>
            </a:r>
            <a:r>
              <a:rPr lang="en-gb" b="1" i="0" u="none" baseline="0">
                <a:latin typeface="Arial" panose="020B0604020202020204" pitchFamily="34" charset="0"/>
                <a:ea typeface="Arial" panose="020B0604020202020204" pitchFamily="34" charset="0"/>
                <a:cs typeface="Arial" panose="020B0604020202020204" pitchFamily="34" charset="0"/>
              </a:rPr>
              <a:t>  </a:t>
            </a:r>
            <a:r>
              <a:rPr lang="en-gb" b="0" i="0" u="none" baseline="0">
                <a:latin typeface="Arial" panose="020B0604020202020204" pitchFamily="34" charset="0"/>
                <a:ea typeface="Arial" panose="020B0604020202020204" pitchFamily="34" charset="0"/>
                <a:cs typeface="Arial" panose="020B0604020202020204" pitchFamily="34" charset="0"/>
              </a:rPr>
              <a:t>Welding fumes</a:t>
            </a:r>
            <a:endParaRPr lang="en-gb" dirty="0">
              <a:latin typeface="Arial" panose="020B0604020202020204" pitchFamily="34" charset="0"/>
              <a:cs typeface="Arial" panose="020B0604020202020204" pitchFamily="34" charset="0"/>
            </a:endParaRPr>
          </a:p>
        </p:txBody>
      </p:sp>
      <p:sp>
        <p:nvSpPr>
          <p:cNvPr id="13" name="Titel 1">
            <a:extLst>
              <a:ext uri="{FF2B5EF4-FFF2-40B4-BE49-F238E27FC236}">
                <a16:creationId xmlns:a16="http://schemas.microsoft.com/office/drawing/2014/main" id="{88C6D9FF-3E77-6785-3919-8D599AC03BAB}"/>
              </a:ext>
            </a:extLst>
          </p:cNvPr>
          <p:cNvSpPr txBox="1">
            <a:spLocks/>
          </p:cNvSpPr>
          <p:nvPr/>
        </p:nvSpPr>
        <p:spPr>
          <a:xfrm>
            <a:off x="848139" y="1668379"/>
            <a:ext cx="4758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rtl="0"/>
            <a:r>
              <a:rPr lang="en-gb" sz="2000" b="1" i="0" u="none" baseline="0" dirty="0">
                <a:solidFill>
                  <a:schemeClr val="bg1"/>
                </a:solidFill>
                <a:latin typeface="Arial" panose="020B0604020202020204" pitchFamily="34" charset="0"/>
                <a:ea typeface="Arial" panose="020B0604020202020204" pitchFamily="34" charset="0"/>
                <a:cs typeface="Arial" panose="020B0604020202020204" pitchFamily="34" charset="0"/>
              </a:rPr>
              <a:t>Health and welding fumes</a:t>
            </a:r>
            <a:endParaRPr lang="en-gb" sz="2000" b="0" dirty="0">
              <a:solidFill>
                <a:schemeClr val="bg1"/>
              </a:solidFill>
              <a:latin typeface="Arial" panose="020B0604020202020204" pitchFamily="34" charset="0"/>
              <a:cs typeface="Arial" panose="020B0604020202020204" pitchFamily="34" charset="0"/>
            </a:endParaRPr>
          </a:p>
        </p:txBody>
      </p:sp>
      <p:sp>
        <p:nvSpPr>
          <p:cNvPr id="9" name="Titel 1">
            <a:extLst>
              <a:ext uri="{FF2B5EF4-FFF2-40B4-BE49-F238E27FC236}">
                <a16:creationId xmlns:a16="http://schemas.microsoft.com/office/drawing/2014/main" id="{B6BC15FD-B9D0-06EB-4BA6-B8870297162F}"/>
              </a:ext>
            </a:extLst>
          </p:cNvPr>
          <p:cNvSpPr txBox="1">
            <a:spLocks noChangeAspect="1"/>
          </p:cNvSpPr>
          <p:nvPr/>
        </p:nvSpPr>
        <p:spPr>
          <a:xfrm>
            <a:off x="848139" y="2637373"/>
            <a:ext cx="17892299" cy="1603753"/>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rtl="0">
              <a:lnSpc>
                <a:spcPct val="100000"/>
              </a:lnSpc>
              <a:spcBef>
                <a:spcPct val="20000"/>
              </a:spcBef>
            </a:pPr>
            <a:r>
              <a:rPr lang="en-gb" sz="2000" b="0" i="0" u="none" baseline="0">
                <a:solidFill>
                  <a:schemeClr val="tx1"/>
                </a:solidFill>
                <a:latin typeface="Arial" panose="020B0604020202020204" pitchFamily="34" charset="0"/>
                <a:ea typeface="Verdana"/>
                <a:cs typeface="Arial" panose="020B0604020202020204" pitchFamily="34" charset="0"/>
              </a:rPr>
              <a:t>Excessive exposure can lead to: </a:t>
            </a:r>
          </a:p>
          <a:p>
            <a:pPr marL="342900" indent="-342900" algn="l" rtl="0">
              <a:lnSpc>
                <a:spcPct val="100000"/>
              </a:lnSpc>
              <a:spcBef>
                <a:spcPct val="20000"/>
              </a:spcBef>
              <a:buClr>
                <a:srgbClr val="E30613"/>
              </a:buClr>
              <a:buFont typeface="Arial" panose="020B0604020202020204" pitchFamily="34" charset="0"/>
              <a:buChar char="•"/>
            </a:pPr>
            <a:r>
              <a:rPr lang="en-gb" sz="2000" b="0" i="0" u="none" baseline="0">
                <a:solidFill>
                  <a:schemeClr val="tx1"/>
                </a:solidFill>
                <a:latin typeface="Arial" panose="020B0604020202020204" pitchFamily="34" charset="0"/>
                <a:ea typeface="Verdana"/>
                <a:cs typeface="Arial" panose="020B0604020202020204" pitchFamily="34" charset="0"/>
              </a:rPr>
              <a:t>acute irritation of the respiratory tract</a:t>
            </a:r>
          </a:p>
          <a:p>
            <a:pPr marL="342900" indent="-342900" algn="l" rtl="0">
              <a:lnSpc>
                <a:spcPct val="100000"/>
              </a:lnSpc>
              <a:spcBef>
                <a:spcPct val="20000"/>
              </a:spcBef>
              <a:buClr>
                <a:srgbClr val="E30613"/>
              </a:buClr>
              <a:buFont typeface="Arial" panose="020B0604020202020204" pitchFamily="34" charset="0"/>
              <a:buChar char="•"/>
            </a:pPr>
            <a:r>
              <a:rPr lang="en-gb" sz="2000" b="0" i="0" u="none" baseline="0">
                <a:solidFill>
                  <a:schemeClr val="tx1"/>
                </a:solidFill>
                <a:latin typeface="Arial" panose="020B0604020202020204" pitchFamily="34" charset="0"/>
                <a:ea typeface="Verdana"/>
                <a:cs typeface="Arial" panose="020B0604020202020204" pitchFamily="34" charset="0"/>
              </a:rPr>
              <a:t>dizziness</a:t>
            </a:r>
          </a:p>
          <a:p>
            <a:pPr marL="342900" indent="-342900" algn="l" rtl="0">
              <a:lnSpc>
                <a:spcPct val="100000"/>
              </a:lnSpc>
              <a:spcBef>
                <a:spcPct val="20000"/>
              </a:spcBef>
              <a:buClr>
                <a:srgbClr val="E30613"/>
              </a:buClr>
              <a:buFont typeface="Arial" panose="020B0604020202020204" pitchFamily="34" charset="0"/>
              <a:buChar char="•"/>
            </a:pPr>
            <a:r>
              <a:rPr lang="en-gb" sz="2000" b="0" i="0" u="none" baseline="0">
                <a:solidFill>
                  <a:schemeClr val="tx1"/>
                </a:solidFill>
                <a:latin typeface="Arial" panose="020B0604020202020204" pitchFamily="34" charset="0"/>
                <a:ea typeface="Verdana"/>
                <a:cs typeface="Arial" panose="020B0604020202020204" pitchFamily="34" charset="0"/>
              </a:rPr>
              <a:t>metal fume fever</a:t>
            </a:r>
          </a:p>
        </p:txBody>
      </p:sp>
      <p:sp>
        <p:nvSpPr>
          <p:cNvPr id="10" name="Titel 1">
            <a:extLst>
              <a:ext uri="{FF2B5EF4-FFF2-40B4-BE49-F238E27FC236}">
                <a16:creationId xmlns:a16="http://schemas.microsoft.com/office/drawing/2014/main" id="{31E4672F-3EFD-2387-8976-61672EC4F92A}"/>
              </a:ext>
            </a:extLst>
          </p:cNvPr>
          <p:cNvSpPr txBox="1">
            <a:spLocks noChangeAspect="1"/>
          </p:cNvSpPr>
          <p:nvPr/>
        </p:nvSpPr>
        <p:spPr>
          <a:xfrm>
            <a:off x="5869183" y="2637373"/>
            <a:ext cx="4694032" cy="2579812"/>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rtl="0">
              <a:lnSpc>
                <a:spcPct val="120000"/>
              </a:lnSpc>
              <a:spcBef>
                <a:spcPct val="20000"/>
              </a:spcBef>
            </a:pPr>
            <a:r>
              <a:rPr lang="en-gb" sz="2000" b="0" i="0" u="none" baseline="0" dirty="0">
                <a:solidFill>
                  <a:schemeClr val="tx1"/>
                </a:solidFill>
                <a:latin typeface="Arial" panose="020B0604020202020204" pitchFamily="34" charset="0"/>
                <a:ea typeface="Verdana"/>
                <a:cs typeface="Arial" panose="020B0604020202020204" pitchFamily="34" charset="0"/>
              </a:rPr>
              <a:t>Prolonged exposure can cause more serious illnesses such as: </a:t>
            </a:r>
            <a:endParaRPr lang="en-gb" sz="2000" b="0" dirty="0">
              <a:solidFill>
                <a:schemeClr val="tx1"/>
              </a:solidFill>
              <a:latin typeface="Arial" panose="020B0604020202020204" pitchFamily="34" charset="0"/>
              <a:cs typeface="Arial" panose="020B0604020202020204" pitchFamily="34" charset="0"/>
            </a:endParaRPr>
          </a:p>
          <a:p>
            <a:pPr marL="342900" indent="-342900" algn="l" rtl="0">
              <a:lnSpc>
                <a:spcPct val="120000"/>
              </a:lnSpc>
              <a:spcBef>
                <a:spcPct val="20000"/>
              </a:spcBef>
              <a:buClr>
                <a:srgbClr val="E30613"/>
              </a:buClr>
              <a:buFont typeface="Arial" panose="020B0604020202020204" pitchFamily="34" charset="0"/>
              <a:buChar char="•"/>
            </a:pPr>
            <a:r>
              <a:rPr lang="en-gb" sz="2000" b="0" i="0" u="none" baseline="0" dirty="0">
                <a:solidFill>
                  <a:schemeClr val="tx1"/>
                </a:solidFill>
                <a:latin typeface="Arial" panose="020B0604020202020204" pitchFamily="34" charset="0"/>
                <a:ea typeface="Verdana"/>
                <a:cs typeface="Arial" panose="020B0604020202020204" pitchFamily="34" charset="0"/>
              </a:rPr>
              <a:t>lung cancer</a:t>
            </a:r>
            <a:endParaRPr lang="en-gb" sz="2000" b="0" dirty="0">
              <a:solidFill>
                <a:schemeClr val="tx1"/>
              </a:solidFill>
              <a:latin typeface="Arial" panose="020B0604020202020204" pitchFamily="34" charset="0"/>
              <a:cs typeface="Arial" panose="020B0604020202020204" pitchFamily="34" charset="0"/>
            </a:endParaRPr>
          </a:p>
          <a:p>
            <a:pPr marL="342900" indent="-342900" algn="l" rtl="0">
              <a:lnSpc>
                <a:spcPct val="120000"/>
              </a:lnSpc>
              <a:spcBef>
                <a:spcPct val="20000"/>
              </a:spcBef>
              <a:buClr>
                <a:srgbClr val="E30613"/>
              </a:buClr>
              <a:buFont typeface="Arial" panose="020B0604020202020204" pitchFamily="34" charset="0"/>
              <a:buChar char="•"/>
            </a:pPr>
            <a:r>
              <a:rPr lang="en-gb" sz="2000" b="0" i="0" u="none" baseline="0">
                <a:solidFill>
                  <a:schemeClr val="tx1"/>
                </a:solidFill>
                <a:latin typeface="Arial" panose="020B0604020202020204" pitchFamily="34" charset="0"/>
                <a:ea typeface="Verdana"/>
                <a:cs typeface="Arial" panose="020B0604020202020204" pitchFamily="34" charset="0"/>
              </a:rPr>
              <a:t>asthma</a:t>
            </a:r>
            <a:endParaRPr lang="en-gb" sz="2000" b="0" dirty="0">
              <a:solidFill>
                <a:schemeClr val="tx1"/>
              </a:solidFill>
              <a:latin typeface="Arial" panose="020B0604020202020204" pitchFamily="34" charset="0"/>
              <a:cs typeface="Arial" panose="020B0604020202020204" pitchFamily="34" charset="0"/>
            </a:endParaRPr>
          </a:p>
        </p:txBody>
      </p:sp>
      <p:sp>
        <p:nvSpPr>
          <p:cNvPr id="11" name="Titel 1">
            <a:extLst>
              <a:ext uri="{FF2B5EF4-FFF2-40B4-BE49-F238E27FC236}">
                <a16:creationId xmlns:a16="http://schemas.microsoft.com/office/drawing/2014/main" id="{BA79D2D2-F801-8B71-E967-39E6C5BE760B}"/>
              </a:ext>
            </a:extLst>
          </p:cNvPr>
          <p:cNvSpPr txBox="1">
            <a:spLocks noChangeAspect="1"/>
          </p:cNvSpPr>
          <p:nvPr/>
        </p:nvSpPr>
        <p:spPr>
          <a:xfrm>
            <a:off x="910902" y="5035597"/>
            <a:ext cx="7285448" cy="858560"/>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rtl="0">
              <a:lnSpc>
                <a:spcPct val="100000"/>
              </a:lnSpc>
              <a:spcAft>
                <a:spcPts val="300"/>
              </a:spcAft>
              <a:defRPr/>
            </a:pPr>
            <a:r>
              <a:rPr lang="en-gb" sz="2000" b="1" i="0" u="none" baseline="0" dirty="0">
                <a:solidFill>
                  <a:schemeClr val="tx1"/>
                </a:solidFill>
                <a:latin typeface="Arial" panose="020B0604020202020204" pitchFamily="34" charset="0"/>
                <a:ea typeface="ＭＳ Ｐゴシック"/>
                <a:cs typeface="Arial" panose="020B0604020202020204" pitchFamily="34" charset="0"/>
              </a:rPr>
              <a:t>Note: </a:t>
            </a:r>
            <a:r>
              <a:rPr lang="en-gb" sz="2000" b="0" i="0" u="none" baseline="0" dirty="0">
                <a:solidFill>
                  <a:schemeClr val="tx1"/>
                </a:solidFill>
                <a:latin typeface="Arial" panose="020B0604020202020204" pitchFamily="34" charset="0"/>
                <a:ea typeface="ＭＳ Ｐゴシック"/>
                <a:cs typeface="Arial" panose="020B0604020202020204" pitchFamily="34" charset="0"/>
              </a:rPr>
              <a:t>the fine dust particles from welding fumes penetrate deep into the lungs. Any deposit in your lungs, stays there!</a:t>
            </a:r>
          </a:p>
        </p:txBody>
      </p:sp>
    </p:spTree>
    <p:extLst>
      <p:ext uri="{BB962C8B-B14F-4D97-AF65-F5344CB8AC3E}">
        <p14:creationId xmlns:p14="http://schemas.microsoft.com/office/powerpoint/2010/main" val="1373174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B9931C-FBA2-4318-03A6-748D95F3DF84}"/>
            </a:ext>
          </a:extLst>
        </p:cNvPr>
        <p:cNvGrpSpPr/>
        <p:nvPr/>
      </p:nvGrpSpPr>
      <p:grpSpPr>
        <a:xfrm>
          <a:off x="0" y="0"/>
          <a:ext cx="0" cy="0"/>
          <a:chOff x="0" y="0"/>
          <a:chExt cx="0" cy="0"/>
        </a:xfrm>
      </p:grpSpPr>
      <p:pic>
        <p:nvPicPr>
          <p:cNvPr id="2" name="Afbeelding 1" descr="Afbeelding met schermopname, Rechthoek&#10;&#10;Automatisch gegenereerde beschrijving">
            <a:extLst>
              <a:ext uri="{FF2B5EF4-FFF2-40B4-BE49-F238E27FC236}">
                <a16:creationId xmlns:a16="http://schemas.microsoft.com/office/drawing/2014/main" id="{1829A4D1-3DD4-FB51-379F-E6C02ED6706C}"/>
              </a:ext>
            </a:extLst>
          </p:cNvPr>
          <p:cNvPicPr>
            <a:picLocks noChangeAspect="1"/>
          </p:cNvPicPr>
          <p:nvPr/>
        </p:nvPicPr>
        <p:blipFill>
          <a:blip r:embed="rId3"/>
          <a:srcRect l="6019" b="51404"/>
          <a:stretch>
            <a:fillRect/>
          </a:stretch>
        </p:blipFill>
        <p:spPr>
          <a:xfrm>
            <a:off x="0" y="1393770"/>
            <a:ext cx="6658649" cy="960857"/>
          </a:xfrm>
          <a:prstGeom prst="rect">
            <a:avLst/>
          </a:prstGeom>
        </p:spPr>
      </p:pic>
      <p:sp>
        <p:nvSpPr>
          <p:cNvPr id="3" name="Ondertitel 2">
            <a:extLst>
              <a:ext uri="{FF2B5EF4-FFF2-40B4-BE49-F238E27FC236}">
                <a16:creationId xmlns:a16="http://schemas.microsoft.com/office/drawing/2014/main" id="{AC83C1F4-D49E-1417-FF99-E895592B8AC2}"/>
              </a:ext>
            </a:extLst>
          </p:cNvPr>
          <p:cNvSpPr>
            <a:spLocks noGrp="1"/>
          </p:cNvSpPr>
          <p:nvPr>
            <p:ph type="subTitle" idx="1"/>
          </p:nvPr>
        </p:nvSpPr>
        <p:spPr>
          <a:xfrm>
            <a:off x="848139" y="6456947"/>
            <a:ext cx="8159503" cy="288758"/>
          </a:xfrm>
        </p:spPr>
        <p:txBody>
          <a:bodyPr/>
          <a:lstStyle/>
          <a:p>
            <a:pPr algn="l" rtl="0"/>
            <a:endParaRPr lang="en-gb" b="1" dirty="0">
              <a:solidFill>
                <a:schemeClr val="bg1"/>
              </a:solidFill>
              <a:latin typeface="Arial" panose="020B0604020202020204" pitchFamily="34" charset="0"/>
              <a:cs typeface="Arial" panose="020B0604020202020204" pitchFamily="34" charset="0"/>
            </a:endParaRPr>
          </a:p>
        </p:txBody>
      </p:sp>
      <p:sp>
        <p:nvSpPr>
          <p:cNvPr id="4" name="Titel 1">
            <a:extLst>
              <a:ext uri="{FF2B5EF4-FFF2-40B4-BE49-F238E27FC236}">
                <a16:creationId xmlns:a16="http://schemas.microsoft.com/office/drawing/2014/main" id="{03DAF520-FEDA-DA6B-00F8-1A918D2F8200}"/>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rtl="0"/>
            <a:r>
              <a:rPr lang="en-gb" b="1" i="0" u="none" baseline="0">
                <a:latin typeface="Arial" panose="020B0604020202020204" pitchFamily="34" charset="0"/>
                <a:ea typeface="Arial" panose="020B0604020202020204" pitchFamily="34" charset="0"/>
                <a:cs typeface="Arial" panose="020B0604020202020204" pitchFamily="34" charset="0"/>
              </a:rPr>
              <a:t>Safe and healthy working practices  </a:t>
            </a:r>
            <a:r>
              <a:rPr lang="en-gb" b="1" i="0" u="none" baseline="0">
                <a:solidFill>
                  <a:srgbClr val="E30613"/>
                </a:solidFill>
                <a:latin typeface="Arial" panose="020B0604020202020204" pitchFamily="34" charset="0"/>
                <a:ea typeface="Arial" panose="020B0604020202020204" pitchFamily="34" charset="0"/>
                <a:cs typeface="Arial" panose="020B0604020202020204" pitchFamily="34" charset="0"/>
              </a:rPr>
              <a:t>|</a:t>
            </a:r>
            <a:r>
              <a:rPr lang="en-gb" b="1" i="0" u="none" baseline="0">
                <a:latin typeface="Arial" panose="020B0604020202020204" pitchFamily="34" charset="0"/>
                <a:ea typeface="Arial" panose="020B0604020202020204" pitchFamily="34" charset="0"/>
                <a:cs typeface="Arial" panose="020B0604020202020204" pitchFamily="34" charset="0"/>
              </a:rPr>
              <a:t>  </a:t>
            </a:r>
            <a:r>
              <a:rPr lang="en-gb" b="0" i="0" u="none" baseline="0">
                <a:latin typeface="Arial" panose="020B0604020202020204" pitchFamily="34" charset="0"/>
                <a:ea typeface="Arial" panose="020B0604020202020204" pitchFamily="34" charset="0"/>
                <a:cs typeface="Arial" panose="020B0604020202020204" pitchFamily="34" charset="0"/>
              </a:rPr>
              <a:t>Welding fumes</a:t>
            </a:r>
            <a:endParaRPr lang="en-gb" dirty="0">
              <a:latin typeface="Arial" panose="020B0604020202020204" pitchFamily="34" charset="0"/>
              <a:cs typeface="Arial" panose="020B0604020202020204" pitchFamily="34" charset="0"/>
            </a:endParaRPr>
          </a:p>
        </p:txBody>
      </p:sp>
      <p:sp>
        <p:nvSpPr>
          <p:cNvPr id="13" name="Titel 1">
            <a:extLst>
              <a:ext uri="{FF2B5EF4-FFF2-40B4-BE49-F238E27FC236}">
                <a16:creationId xmlns:a16="http://schemas.microsoft.com/office/drawing/2014/main" id="{D6FF8EB7-FABB-F789-C0F8-E0C5AFC406E6}"/>
              </a:ext>
            </a:extLst>
          </p:cNvPr>
          <p:cNvSpPr txBox="1">
            <a:spLocks/>
          </p:cNvSpPr>
          <p:nvPr/>
        </p:nvSpPr>
        <p:spPr>
          <a:xfrm>
            <a:off x="848139" y="1668379"/>
            <a:ext cx="5569439"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rtl="0"/>
            <a:r>
              <a:rPr lang="en-gb" sz="2000" b="1" i="0" u="none" baseline="0" dirty="0">
                <a:solidFill>
                  <a:schemeClr val="bg1"/>
                </a:solidFill>
                <a:latin typeface="Arial" panose="020B0604020202020204" pitchFamily="34" charset="0"/>
                <a:ea typeface="Arial" panose="020B0604020202020204" pitchFamily="34" charset="0"/>
                <a:cs typeface="Arial" panose="020B0604020202020204" pitchFamily="34" charset="0"/>
              </a:rPr>
              <a:t>What does the </a:t>
            </a:r>
            <a:r>
              <a:rPr lang="en-gb" sz="2000" dirty="0">
                <a:solidFill>
                  <a:schemeClr val="bg1"/>
                </a:solidFill>
                <a:latin typeface="Arial" panose="020B0604020202020204" pitchFamily="34" charset="0"/>
                <a:ea typeface="Arial" panose="020B0604020202020204" pitchFamily="34" charset="0"/>
                <a:cs typeface="Arial" panose="020B0604020202020204" pitchFamily="34" charset="0"/>
              </a:rPr>
              <a:t>Working Conditions</a:t>
            </a:r>
            <a:r>
              <a:rPr lang="en-gb" sz="2000" b="1" i="0" u="none" baseline="0" dirty="0">
                <a:solidFill>
                  <a:schemeClr val="bg1"/>
                </a:solidFill>
                <a:latin typeface="Arial" panose="020B0604020202020204" pitchFamily="34" charset="0"/>
                <a:ea typeface="Arial" panose="020B0604020202020204" pitchFamily="34" charset="0"/>
                <a:cs typeface="Arial" panose="020B0604020202020204" pitchFamily="34" charset="0"/>
              </a:rPr>
              <a:t> Act say?</a:t>
            </a:r>
            <a:endParaRPr lang="en-gb" sz="2000" b="0" dirty="0">
              <a:solidFill>
                <a:schemeClr val="bg1"/>
              </a:solidFill>
              <a:latin typeface="Arial" panose="020B0604020202020204" pitchFamily="34" charset="0"/>
              <a:cs typeface="Arial" panose="020B0604020202020204" pitchFamily="34" charset="0"/>
            </a:endParaRPr>
          </a:p>
        </p:txBody>
      </p:sp>
      <p:sp>
        <p:nvSpPr>
          <p:cNvPr id="9" name="Titel 1">
            <a:extLst>
              <a:ext uri="{FF2B5EF4-FFF2-40B4-BE49-F238E27FC236}">
                <a16:creationId xmlns:a16="http://schemas.microsoft.com/office/drawing/2014/main" id="{728CBF4B-B471-5B33-F526-4F2E57AB6F5C}"/>
              </a:ext>
            </a:extLst>
          </p:cNvPr>
          <p:cNvSpPr txBox="1">
            <a:spLocks noChangeAspect="1"/>
          </p:cNvSpPr>
          <p:nvPr/>
        </p:nvSpPr>
        <p:spPr>
          <a:xfrm>
            <a:off x="848139" y="2637373"/>
            <a:ext cx="7040639" cy="1003294"/>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rtl="0">
              <a:lnSpc>
                <a:spcPct val="100000"/>
              </a:lnSpc>
              <a:buClr>
                <a:srgbClr val="E30613"/>
              </a:buClr>
              <a:buFont typeface="Arial" panose="020B0604020202020204" pitchFamily="34" charset="0"/>
              <a:buChar char="•"/>
            </a:pPr>
            <a:r>
              <a:rPr lang="en-gb" sz="2000" b="0" i="0" u="none" baseline="0" dirty="0">
                <a:solidFill>
                  <a:schemeClr val="tx1"/>
                </a:solidFill>
                <a:latin typeface="Arial" panose="020B0604020202020204" pitchFamily="34" charset="0"/>
                <a:ea typeface="Arial" panose="020B0604020202020204" pitchFamily="34" charset="0"/>
                <a:cs typeface="Arial" panose="020B0604020202020204" pitchFamily="34" charset="0"/>
              </a:rPr>
              <a:t>The limit value for welding fumes is 1 mg/</a:t>
            </a:r>
            <a:r>
              <a:rPr lang="en-gb" sz="2000" b="0" i="0" u="none" baseline="0" dirty="0">
                <a:solidFill>
                  <a:schemeClr val="tx1"/>
                </a:solidFill>
                <a:latin typeface="Arial" panose="020B0604020202020204" pitchFamily="34" charset="0"/>
                <a:ea typeface="+mn-lt"/>
                <a:cs typeface="Arial" panose="020B0604020202020204" pitchFamily="34" charset="0"/>
              </a:rPr>
              <a:t>m</a:t>
            </a:r>
            <a:r>
              <a:rPr lang="en-gb" sz="2000" b="0" i="0" u="none" baseline="30000" dirty="0">
                <a:solidFill>
                  <a:schemeClr val="tx1"/>
                </a:solidFill>
                <a:latin typeface="Arial" panose="020B0604020202020204" pitchFamily="34" charset="0"/>
                <a:ea typeface="+mn-lt"/>
                <a:cs typeface="Arial" panose="020B0604020202020204" pitchFamily="34" charset="0"/>
              </a:rPr>
              <a:t>3</a:t>
            </a:r>
            <a:r>
              <a:rPr lang="en-gb" sz="2000" b="0" i="0" u="none" baseline="0" dirty="0">
                <a:solidFill>
                  <a:schemeClr val="tx1"/>
                </a:solidFill>
                <a:latin typeface="Arial" panose="020B0604020202020204" pitchFamily="34" charset="0"/>
                <a:ea typeface="Arial" panose="020B0604020202020204" pitchFamily="34" charset="0"/>
                <a:cs typeface="Arial" panose="020B0604020202020204" pitchFamily="34" charset="0"/>
              </a:rPr>
              <a:t>.</a:t>
            </a:r>
          </a:p>
          <a:p>
            <a:pPr marL="342900" indent="-342900" algn="l" rtl="0">
              <a:lnSpc>
                <a:spcPct val="100000"/>
              </a:lnSpc>
              <a:buClr>
                <a:srgbClr val="E30613"/>
              </a:buClr>
              <a:buFont typeface="Arial" panose="020B0604020202020204" pitchFamily="34" charset="0"/>
              <a:buChar char="•"/>
            </a:pPr>
            <a:r>
              <a:rPr lang="en-gb" sz="2000" b="0" i="0" u="none" baseline="0" dirty="0">
                <a:solidFill>
                  <a:schemeClr val="tx1"/>
                </a:solidFill>
                <a:latin typeface="Arial" panose="020B0604020202020204" pitchFamily="34" charset="0"/>
                <a:ea typeface="Arial" panose="020B0604020202020204" pitchFamily="34" charset="0"/>
                <a:cs typeface="Arial" panose="020B0604020202020204" pitchFamily="34" charset="0"/>
              </a:rPr>
              <a:t>For stainless steel welding fumes containing chromium-6, </a:t>
            </a:r>
            <a:r>
              <a:rPr lang="en-gb" sz="2000" b="0" i="0" u="none" baseline="0" dirty="0">
                <a:solidFill>
                  <a:schemeClr val="tx1"/>
                </a:solidFill>
                <a:latin typeface="Arial" panose="020B0604020202020204" pitchFamily="34" charset="0"/>
                <a:ea typeface="ＭＳ Ｐゴシック"/>
                <a:cs typeface="Arial" panose="020B0604020202020204" pitchFamily="34" charset="0"/>
              </a:rPr>
              <a:t>a lower limit value of </a:t>
            </a:r>
            <a:r>
              <a:rPr lang="en-gb" sz="2000" b="0" i="0" u="none" baseline="0" dirty="0">
                <a:solidFill>
                  <a:schemeClr val="tx1"/>
                </a:solidFill>
                <a:latin typeface="Arial" panose="020B0604020202020204" pitchFamily="34" charset="0"/>
                <a:ea typeface="+mn-lt"/>
                <a:cs typeface="Arial" panose="020B0604020202020204" pitchFamily="34" charset="0"/>
              </a:rPr>
              <a:t>1 µg/m</a:t>
            </a:r>
            <a:r>
              <a:rPr lang="en-gb" sz="2000" b="0" i="0" u="none" baseline="30000" dirty="0">
                <a:solidFill>
                  <a:schemeClr val="tx1"/>
                </a:solidFill>
                <a:latin typeface="Arial" panose="020B0604020202020204" pitchFamily="34" charset="0"/>
                <a:ea typeface="+mn-lt"/>
                <a:cs typeface="Arial" panose="020B0604020202020204" pitchFamily="34" charset="0"/>
              </a:rPr>
              <a:t>3</a:t>
            </a:r>
            <a:r>
              <a:rPr lang="en-gb" sz="2000" b="0" i="0" u="none" baseline="0" dirty="0">
                <a:solidFill>
                  <a:schemeClr val="tx1"/>
                </a:solidFill>
                <a:latin typeface="Arial" panose="020B0604020202020204" pitchFamily="34" charset="0"/>
                <a:ea typeface="Verdana"/>
                <a:cs typeface="Arial" panose="020B0604020202020204" pitchFamily="34" charset="0"/>
              </a:rPr>
              <a:t> applies.</a:t>
            </a:r>
          </a:p>
        </p:txBody>
      </p:sp>
      <p:sp>
        <p:nvSpPr>
          <p:cNvPr id="10" name="Titel 1">
            <a:extLst>
              <a:ext uri="{FF2B5EF4-FFF2-40B4-BE49-F238E27FC236}">
                <a16:creationId xmlns:a16="http://schemas.microsoft.com/office/drawing/2014/main" id="{253E9B98-ACEC-559B-A96E-17126B6DD802}"/>
              </a:ext>
            </a:extLst>
          </p:cNvPr>
          <p:cNvSpPr txBox="1">
            <a:spLocks noChangeAspect="1"/>
          </p:cNvSpPr>
          <p:nvPr/>
        </p:nvSpPr>
        <p:spPr>
          <a:xfrm>
            <a:off x="843169" y="3823826"/>
            <a:ext cx="8492748" cy="1163921"/>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rtl="0">
              <a:lnSpc>
                <a:spcPct val="100000"/>
              </a:lnSpc>
            </a:pPr>
            <a:r>
              <a:rPr lang="en-gb" sz="2000" b="0" i="0" u="none" baseline="0" dirty="0">
                <a:solidFill>
                  <a:schemeClr val="tx1"/>
                </a:solidFill>
                <a:latin typeface="Arial" panose="020B0604020202020204" pitchFamily="34" charset="0"/>
                <a:ea typeface="Arial" panose="020B0604020202020204" pitchFamily="34" charset="0"/>
                <a:cs typeface="Arial" panose="020B0604020202020204" pitchFamily="34" charset="0"/>
              </a:rPr>
              <a:t>Employer obligations:</a:t>
            </a:r>
          </a:p>
          <a:p>
            <a:pPr marL="342900" indent="-342900" algn="l" rtl="0">
              <a:lnSpc>
                <a:spcPct val="100000"/>
              </a:lnSpc>
              <a:buClr>
                <a:srgbClr val="E30613"/>
              </a:buClr>
              <a:buFont typeface="Arial" panose="020B0604020202020204" pitchFamily="34" charset="0"/>
              <a:buChar char="•"/>
            </a:pPr>
            <a:r>
              <a:rPr lang="en-gb" sz="2000" b="0" i="0" u="none" baseline="0" dirty="0">
                <a:solidFill>
                  <a:schemeClr val="tx1"/>
                </a:solidFill>
                <a:latin typeface="Arial" panose="020B0604020202020204" pitchFamily="34" charset="0"/>
                <a:ea typeface="Arial" panose="020B0604020202020204" pitchFamily="34" charset="0"/>
                <a:cs typeface="Arial" panose="020B0604020202020204" pitchFamily="34" charset="0"/>
              </a:rPr>
              <a:t>protect employees (start at the source)</a:t>
            </a:r>
          </a:p>
          <a:p>
            <a:pPr marL="342900" indent="-342900" algn="l" rtl="0">
              <a:lnSpc>
                <a:spcPct val="100000"/>
              </a:lnSpc>
              <a:buClr>
                <a:srgbClr val="E30613"/>
              </a:buClr>
              <a:buFont typeface="Arial" panose="020B0604020202020204" pitchFamily="34" charset="0"/>
              <a:buChar char="•"/>
            </a:pPr>
            <a:r>
              <a:rPr lang="en-gb" sz="2000" b="0" i="0" u="none" baseline="0" dirty="0">
                <a:solidFill>
                  <a:schemeClr val="tx1"/>
                </a:solidFill>
                <a:latin typeface="Arial" panose="020B0604020202020204" pitchFamily="34" charset="0"/>
                <a:ea typeface="Arial" panose="020B0604020202020204" pitchFamily="34" charset="0"/>
                <a:cs typeface="Arial" panose="020B0604020202020204" pitchFamily="34" charset="0"/>
              </a:rPr>
              <a:t>assess exposure = calculation model or measurement</a:t>
            </a:r>
          </a:p>
        </p:txBody>
      </p:sp>
      <p:sp>
        <p:nvSpPr>
          <p:cNvPr id="11" name="Titel 1">
            <a:extLst>
              <a:ext uri="{FF2B5EF4-FFF2-40B4-BE49-F238E27FC236}">
                <a16:creationId xmlns:a16="http://schemas.microsoft.com/office/drawing/2014/main" id="{413A6D7E-C842-9A61-7F9A-FF40BB7F4192}"/>
              </a:ext>
            </a:extLst>
          </p:cNvPr>
          <p:cNvSpPr txBox="1">
            <a:spLocks noChangeAspect="1"/>
          </p:cNvSpPr>
          <p:nvPr/>
        </p:nvSpPr>
        <p:spPr>
          <a:xfrm>
            <a:off x="843169" y="5139050"/>
            <a:ext cx="7550795" cy="891236"/>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rtl="0">
              <a:lnSpc>
                <a:spcPct val="100000"/>
              </a:lnSpc>
            </a:pPr>
            <a:r>
              <a:rPr lang="en-gb" sz="2000" b="0" i="0" u="none" baseline="0" dirty="0">
                <a:solidFill>
                  <a:schemeClr val="tx1"/>
                </a:solidFill>
                <a:latin typeface="Arial" panose="020B0604020202020204" pitchFamily="34" charset="0"/>
                <a:ea typeface="Arial" panose="020B0604020202020204" pitchFamily="34" charset="0"/>
                <a:cs typeface="Arial" panose="020B0604020202020204" pitchFamily="34" charset="0"/>
              </a:rPr>
              <a:t>Employee obligations:</a:t>
            </a:r>
          </a:p>
          <a:p>
            <a:pPr marL="342900" indent="-342900" algn="l" rtl="0">
              <a:lnSpc>
                <a:spcPct val="100000"/>
              </a:lnSpc>
              <a:buClr>
                <a:srgbClr val="E30613"/>
              </a:buClr>
              <a:buFont typeface="Arial" panose="020B0604020202020204" pitchFamily="34" charset="0"/>
              <a:buChar char="•"/>
            </a:pPr>
            <a:r>
              <a:rPr lang="en-gb" sz="2000" b="0" i="0" u="none" baseline="0" dirty="0">
                <a:solidFill>
                  <a:schemeClr val="tx1"/>
                </a:solidFill>
                <a:latin typeface="Arial" panose="020B0604020202020204" pitchFamily="34" charset="0"/>
                <a:ea typeface="Arial" panose="020B0604020202020204" pitchFamily="34" charset="0"/>
                <a:cs typeface="Arial" panose="020B0604020202020204" pitchFamily="34" charset="0"/>
              </a:rPr>
              <a:t>follow employer's instructions.</a:t>
            </a:r>
            <a:endParaRPr lang="en-GB" sz="2000" b="0" i="0" u="none" baseline="0" dirty="0">
              <a:solidFill>
                <a:schemeClr val="tx1"/>
              </a:solidFill>
              <a:latin typeface="Arial" panose="020B0604020202020204" pitchFamily="34" charset="0"/>
              <a:ea typeface="Arial" panose="020B0604020202020204" pitchFamily="34" charset="0"/>
              <a:cs typeface="Arial" panose="020B0604020202020204" pitchFamily="34" charset="0"/>
            </a:endParaRPr>
          </a:p>
          <a:p>
            <a:pPr marL="342900" indent="-342900" algn="l">
              <a:lnSpc>
                <a:spcPct val="100000"/>
              </a:lnSpc>
              <a:buClr>
                <a:srgbClr val="E30613"/>
              </a:buClr>
              <a:buFont typeface="Arial" panose="020B0604020202020204" pitchFamily="34" charset="0"/>
              <a:buChar char="•"/>
            </a:pPr>
            <a:r>
              <a:rPr lang="en-GB" sz="2000" b="0">
                <a:solidFill>
                  <a:schemeClr val="tx1"/>
                </a:solidFill>
                <a:latin typeface="Arial" panose="020B0604020202020204" pitchFamily="34" charset="0"/>
                <a:ea typeface="Arial" panose="020B0604020202020204" pitchFamily="34" charset="0"/>
                <a:cs typeface="Arial" panose="020B0604020202020204" pitchFamily="34" charset="0"/>
              </a:rPr>
              <a:t>Use PPE.</a:t>
            </a:r>
            <a:endParaRPr lang="en-gb" sz="2000" b="0" i="0" u="none" baseline="0">
              <a:solidFill>
                <a:schemeClr val="tx1"/>
              </a:solidFill>
              <a:latin typeface="Arial" panose="020B0604020202020204" pitchFamily="34" charset="0"/>
              <a:ea typeface="Arial" panose="020B0604020202020204" pitchFamily="34" charset="0"/>
              <a:cs typeface="Arial" panose="020B0604020202020204" pitchFamily="34" charset="0"/>
            </a:endParaRPr>
          </a:p>
          <a:p>
            <a:pPr algn="l" rtl="0">
              <a:lnSpc>
                <a:spcPct val="100000"/>
              </a:lnSpc>
            </a:pPr>
            <a:endParaRPr lang="en-gb" sz="2000" b="0" dirty="0">
              <a:solidFill>
                <a:schemeClr val="tx1"/>
              </a:solidFill>
              <a:latin typeface="Arial" panose="020B0604020202020204" pitchFamily="34" charset="0"/>
              <a:cs typeface="Arial" panose="020B0604020202020204" pitchFamily="34" charset="0"/>
            </a:endParaRPr>
          </a:p>
          <a:p>
            <a:pPr algn="l" rtl="0">
              <a:lnSpc>
                <a:spcPct val="100000"/>
              </a:lnSpc>
            </a:pPr>
            <a:endParaRPr lang="en-gb" sz="2000" b="0" dirty="0">
              <a:solidFill>
                <a:schemeClr val="tx1"/>
              </a:solidFill>
              <a:latin typeface="Arial" panose="020B0604020202020204" pitchFamily="34" charset="0"/>
              <a:cs typeface="Arial" panose="020B0604020202020204" pitchFamily="34" charset="0"/>
            </a:endParaRPr>
          </a:p>
        </p:txBody>
      </p:sp>
      <p:pic>
        <p:nvPicPr>
          <p:cNvPr id="6" name="Afbeelding 1" descr="Schermafbeelding 2012-11-05 om 11.58.52.png">
            <a:extLst>
              <a:ext uri="{FF2B5EF4-FFF2-40B4-BE49-F238E27FC236}">
                <a16:creationId xmlns:a16="http://schemas.microsoft.com/office/drawing/2014/main" id="{D8FC50E7-A0EC-338A-451D-82E3525A149F}"/>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b="15880"/>
          <a:stretch/>
        </p:blipFill>
        <p:spPr bwMode="auto">
          <a:xfrm>
            <a:off x="8618592" y="3477919"/>
            <a:ext cx="3422814" cy="24508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503189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806A43-071C-AF55-2922-6FE92A7190EB}"/>
            </a:ext>
          </a:extLst>
        </p:cNvPr>
        <p:cNvGrpSpPr/>
        <p:nvPr/>
      </p:nvGrpSpPr>
      <p:grpSpPr>
        <a:xfrm>
          <a:off x="0" y="0"/>
          <a:ext cx="0" cy="0"/>
          <a:chOff x="0" y="0"/>
          <a:chExt cx="0" cy="0"/>
        </a:xfrm>
      </p:grpSpPr>
      <p:pic>
        <p:nvPicPr>
          <p:cNvPr id="2" name="Afbeelding 1" descr="Afbeelding met schermopname, Rechthoek&#10;&#10;Automatisch gegenereerde beschrijving">
            <a:extLst>
              <a:ext uri="{FF2B5EF4-FFF2-40B4-BE49-F238E27FC236}">
                <a16:creationId xmlns:a16="http://schemas.microsoft.com/office/drawing/2014/main" id="{DA479948-1A90-D8F7-EBF6-41407D6F8357}"/>
              </a:ext>
            </a:extLst>
          </p:cNvPr>
          <p:cNvPicPr>
            <a:picLocks noChangeAspect="1"/>
          </p:cNvPicPr>
          <p:nvPr/>
        </p:nvPicPr>
        <p:blipFill>
          <a:blip r:embed="rId3"/>
          <a:srcRect l="10361" r="-1" b="51404"/>
          <a:stretch>
            <a:fillRect/>
          </a:stretch>
        </p:blipFill>
        <p:spPr>
          <a:xfrm>
            <a:off x="0" y="1393770"/>
            <a:ext cx="6351077" cy="960857"/>
          </a:xfrm>
          <a:prstGeom prst="rect">
            <a:avLst/>
          </a:prstGeom>
        </p:spPr>
      </p:pic>
      <p:sp>
        <p:nvSpPr>
          <p:cNvPr id="3" name="Ondertitel 2">
            <a:extLst>
              <a:ext uri="{FF2B5EF4-FFF2-40B4-BE49-F238E27FC236}">
                <a16:creationId xmlns:a16="http://schemas.microsoft.com/office/drawing/2014/main" id="{D46A2079-95F1-0B0E-F621-599E1BE424D1}"/>
              </a:ext>
            </a:extLst>
          </p:cNvPr>
          <p:cNvSpPr>
            <a:spLocks noGrp="1"/>
          </p:cNvSpPr>
          <p:nvPr>
            <p:ph type="subTitle" idx="1"/>
          </p:nvPr>
        </p:nvSpPr>
        <p:spPr>
          <a:xfrm>
            <a:off x="848139" y="6456947"/>
            <a:ext cx="8159503" cy="288758"/>
          </a:xfrm>
        </p:spPr>
        <p:txBody>
          <a:bodyPr/>
          <a:lstStyle/>
          <a:p>
            <a:pPr algn="l" rtl="0"/>
            <a:endParaRPr lang="en-gb" b="1" dirty="0">
              <a:solidFill>
                <a:schemeClr val="bg1"/>
              </a:solidFill>
              <a:latin typeface="Arial" panose="020B0604020202020204" pitchFamily="34" charset="0"/>
              <a:cs typeface="Arial" panose="020B0604020202020204" pitchFamily="34" charset="0"/>
            </a:endParaRPr>
          </a:p>
        </p:txBody>
      </p:sp>
      <p:sp>
        <p:nvSpPr>
          <p:cNvPr id="4" name="Titel 1">
            <a:extLst>
              <a:ext uri="{FF2B5EF4-FFF2-40B4-BE49-F238E27FC236}">
                <a16:creationId xmlns:a16="http://schemas.microsoft.com/office/drawing/2014/main" id="{3AF84711-4E2D-D3C9-B847-314DD349312B}"/>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rtl="0"/>
            <a:r>
              <a:rPr lang="en-gb" b="1" i="0" u="none" baseline="0">
                <a:latin typeface="Arial" panose="020B0604020202020204" pitchFamily="34" charset="0"/>
                <a:ea typeface="Arial" panose="020B0604020202020204" pitchFamily="34" charset="0"/>
                <a:cs typeface="Arial" panose="020B0604020202020204" pitchFamily="34" charset="0"/>
              </a:rPr>
              <a:t>Safe and healthy working practices  </a:t>
            </a:r>
            <a:r>
              <a:rPr lang="en-gb" b="1" i="0" u="none" baseline="0">
                <a:solidFill>
                  <a:srgbClr val="E30613"/>
                </a:solidFill>
                <a:latin typeface="Arial" panose="020B0604020202020204" pitchFamily="34" charset="0"/>
                <a:ea typeface="Arial" panose="020B0604020202020204" pitchFamily="34" charset="0"/>
                <a:cs typeface="Arial" panose="020B0604020202020204" pitchFamily="34" charset="0"/>
              </a:rPr>
              <a:t>|</a:t>
            </a:r>
            <a:r>
              <a:rPr lang="en-gb" b="1" i="0" u="none" baseline="0">
                <a:latin typeface="Arial" panose="020B0604020202020204" pitchFamily="34" charset="0"/>
                <a:ea typeface="Arial" panose="020B0604020202020204" pitchFamily="34" charset="0"/>
                <a:cs typeface="Arial" panose="020B0604020202020204" pitchFamily="34" charset="0"/>
              </a:rPr>
              <a:t>  </a:t>
            </a:r>
            <a:r>
              <a:rPr lang="en-gb" b="0" i="0" u="none" baseline="0">
                <a:latin typeface="Arial" panose="020B0604020202020204" pitchFamily="34" charset="0"/>
                <a:ea typeface="Arial" panose="020B0604020202020204" pitchFamily="34" charset="0"/>
                <a:cs typeface="Arial" panose="020B0604020202020204" pitchFamily="34" charset="0"/>
              </a:rPr>
              <a:t>Welding fumes</a:t>
            </a:r>
            <a:endParaRPr lang="en-gb" dirty="0">
              <a:latin typeface="Arial" panose="020B0604020202020204" pitchFamily="34" charset="0"/>
              <a:cs typeface="Arial" panose="020B0604020202020204" pitchFamily="34" charset="0"/>
            </a:endParaRPr>
          </a:p>
        </p:txBody>
      </p:sp>
      <p:sp>
        <p:nvSpPr>
          <p:cNvPr id="13" name="Titel 1">
            <a:extLst>
              <a:ext uri="{FF2B5EF4-FFF2-40B4-BE49-F238E27FC236}">
                <a16:creationId xmlns:a16="http://schemas.microsoft.com/office/drawing/2014/main" id="{056C1E07-DC0A-2FBB-AA20-045B8E5472F8}"/>
              </a:ext>
            </a:extLst>
          </p:cNvPr>
          <p:cNvSpPr txBox="1">
            <a:spLocks/>
          </p:cNvSpPr>
          <p:nvPr/>
        </p:nvSpPr>
        <p:spPr>
          <a:xfrm>
            <a:off x="848139" y="1668379"/>
            <a:ext cx="5410048" cy="513347"/>
          </a:xfrm>
          <a:prstGeom prst="rect">
            <a:avLst/>
          </a:prstGeom>
        </p:spPr>
        <p:txBody>
          <a:bodyPr vert="horz" lIns="91440" tIns="45720" rIns="91440" bIns="45720" rtlCol="0" anchor="t" anchorCtr="0">
            <a:normAutofit fontScale="92500"/>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rtl="0"/>
            <a:r>
              <a:rPr lang="en-gb" sz="2000" b="1" i="0" u="none" baseline="0" dirty="0">
                <a:solidFill>
                  <a:schemeClr val="bg1"/>
                </a:solidFill>
                <a:latin typeface="Arial" panose="020B0604020202020204" pitchFamily="34" charset="0"/>
                <a:ea typeface="Arial" panose="020B0604020202020204" pitchFamily="34" charset="0"/>
                <a:cs typeface="Arial" panose="020B0604020202020204" pitchFamily="34" charset="0"/>
              </a:rPr>
              <a:t>What does the Working Conditions Act say?</a:t>
            </a:r>
            <a:endParaRPr lang="en-gb" sz="2000" b="0" dirty="0">
              <a:solidFill>
                <a:schemeClr val="bg1"/>
              </a:solidFill>
              <a:latin typeface="Arial" panose="020B0604020202020204" pitchFamily="34" charset="0"/>
              <a:cs typeface="Arial" panose="020B0604020202020204" pitchFamily="34" charset="0"/>
            </a:endParaRPr>
          </a:p>
        </p:txBody>
      </p:sp>
      <p:sp>
        <p:nvSpPr>
          <p:cNvPr id="9" name="Titel 1">
            <a:extLst>
              <a:ext uri="{FF2B5EF4-FFF2-40B4-BE49-F238E27FC236}">
                <a16:creationId xmlns:a16="http://schemas.microsoft.com/office/drawing/2014/main" id="{CC17D838-AC11-1A71-A758-308E6009AF82}"/>
              </a:ext>
            </a:extLst>
          </p:cNvPr>
          <p:cNvSpPr txBox="1">
            <a:spLocks noChangeAspect="1"/>
          </p:cNvSpPr>
          <p:nvPr/>
        </p:nvSpPr>
        <p:spPr>
          <a:xfrm>
            <a:off x="848139" y="2637373"/>
            <a:ext cx="5410048" cy="1468764"/>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rtl="0">
              <a:lnSpc>
                <a:spcPct val="100000"/>
              </a:lnSpc>
            </a:pPr>
            <a:r>
              <a:rPr lang="en-gb" sz="2000" b="1" i="0" u="none" baseline="0" dirty="0">
                <a:solidFill>
                  <a:schemeClr val="tx1"/>
                </a:solidFill>
                <a:latin typeface="Arial" panose="020B0604020202020204" pitchFamily="34" charset="0"/>
                <a:ea typeface="Verdana"/>
                <a:cs typeface="Arial" panose="020B0604020202020204" pitchFamily="34" charset="0"/>
              </a:rPr>
              <a:t>Assess exposure:</a:t>
            </a:r>
          </a:p>
          <a:p>
            <a:pPr marL="342900" indent="-342900" algn="l" rtl="0">
              <a:lnSpc>
                <a:spcPct val="100000"/>
              </a:lnSpc>
              <a:buClr>
                <a:srgbClr val="E30613"/>
              </a:buClr>
              <a:buFont typeface="Arial" panose="020B0604020202020204" pitchFamily="34" charset="0"/>
              <a:buChar char="•"/>
            </a:pPr>
            <a:r>
              <a:rPr lang="en-gb" sz="2000" b="0" i="0" u="none" baseline="0" dirty="0">
                <a:solidFill>
                  <a:schemeClr val="tx1"/>
                </a:solidFill>
                <a:latin typeface="Arial" panose="020B0604020202020204" pitchFamily="34" charset="0"/>
                <a:ea typeface="Verdana"/>
                <a:cs typeface="Arial" panose="020B0604020202020204" pitchFamily="34" charset="0"/>
              </a:rPr>
              <a:t>measurement in accordance with standard</a:t>
            </a:r>
          </a:p>
          <a:p>
            <a:pPr marL="342900" indent="-342900" algn="l" rtl="0">
              <a:lnSpc>
                <a:spcPct val="100000"/>
              </a:lnSpc>
              <a:buClr>
                <a:srgbClr val="E30613"/>
              </a:buClr>
              <a:buFont typeface="Arial" panose="020B0604020202020204" pitchFamily="34" charset="0"/>
              <a:buChar char="•"/>
            </a:pPr>
            <a:r>
              <a:rPr lang="en-gb" sz="2000" b="0" i="0" u="none" baseline="0" dirty="0">
                <a:solidFill>
                  <a:schemeClr val="tx1"/>
                </a:solidFill>
                <a:latin typeface="Arial" panose="020B0604020202020204" pitchFamily="34" charset="0"/>
                <a:ea typeface="Verdana"/>
                <a:cs typeface="Arial" panose="020B0604020202020204" pitchFamily="34" charset="0"/>
              </a:rPr>
              <a:t>use an approved calculation model: </a:t>
            </a:r>
            <a:r>
              <a:rPr lang="en-GB" sz="2000" b="0" i="0" u="none" baseline="0" dirty="0">
                <a:solidFill>
                  <a:schemeClr val="tx1"/>
                </a:solidFill>
                <a:latin typeface="Arial" panose="020B0604020202020204" pitchFamily="34" charset="0"/>
                <a:ea typeface="Verdana"/>
                <a:cs typeface="Arial" panose="020B0604020202020204" pitchFamily="34" charset="0"/>
              </a:rPr>
              <a:t>        </a:t>
            </a:r>
            <a:r>
              <a:rPr lang="en-gb" sz="2000" b="0" i="0" u="none" baseline="0" dirty="0">
                <a:solidFill>
                  <a:schemeClr val="tx1"/>
                </a:solidFill>
                <a:latin typeface="Arial" panose="020B0604020202020204" pitchFamily="34" charset="0"/>
                <a:ea typeface="Verdana"/>
                <a:cs typeface="Arial" panose="020B0604020202020204" pitchFamily="34" charset="0"/>
              </a:rPr>
              <a:t>the Improvement Check of 5xBeter.</a:t>
            </a:r>
          </a:p>
        </p:txBody>
      </p:sp>
      <p:sp>
        <p:nvSpPr>
          <p:cNvPr id="10" name="Titel 1">
            <a:extLst>
              <a:ext uri="{FF2B5EF4-FFF2-40B4-BE49-F238E27FC236}">
                <a16:creationId xmlns:a16="http://schemas.microsoft.com/office/drawing/2014/main" id="{9684008D-623B-39D1-41FF-1AC09510EA66}"/>
              </a:ext>
            </a:extLst>
          </p:cNvPr>
          <p:cNvSpPr txBox="1">
            <a:spLocks noChangeAspect="1"/>
          </p:cNvSpPr>
          <p:nvPr/>
        </p:nvSpPr>
        <p:spPr>
          <a:xfrm>
            <a:off x="6351077" y="2586580"/>
            <a:ext cx="5904765" cy="1684839"/>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rtl="0">
              <a:lnSpc>
                <a:spcPct val="100000"/>
              </a:lnSpc>
            </a:pPr>
            <a:r>
              <a:rPr lang="en-gb" sz="2000" b="1" i="0" u="none" baseline="0" dirty="0">
                <a:solidFill>
                  <a:schemeClr val="tx1"/>
                </a:solidFill>
                <a:latin typeface="Arial" panose="020B0604020202020204" pitchFamily="34" charset="0"/>
                <a:ea typeface="Verdana"/>
                <a:cs typeface="Arial" panose="020B0604020202020204" pitchFamily="34" charset="0"/>
              </a:rPr>
              <a:t>Improvement Check of 5xBeter:</a:t>
            </a:r>
          </a:p>
          <a:p>
            <a:pPr marL="342900" indent="-342900" algn="l" rtl="0">
              <a:lnSpc>
                <a:spcPct val="100000"/>
              </a:lnSpc>
              <a:buClr>
                <a:srgbClr val="E30613"/>
              </a:buClr>
              <a:buFont typeface="Arial" panose="020B0604020202020204" pitchFamily="34" charset="0"/>
              <a:buChar char="•"/>
            </a:pPr>
            <a:r>
              <a:rPr lang="en-gb" sz="2000" b="0" i="0" u="none" baseline="0" dirty="0">
                <a:solidFill>
                  <a:schemeClr val="tx1"/>
                </a:solidFill>
                <a:latin typeface="Arial" panose="020B0604020202020204" pitchFamily="34" charset="0"/>
                <a:ea typeface="Verdana"/>
                <a:cs typeface="Arial" panose="020B0604020202020204" pitchFamily="34" charset="0"/>
              </a:rPr>
              <a:t>approved calculation model</a:t>
            </a:r>
          </a:p>
          <a:p>
            <a:pPr marL="342900" indent="-342900" algn="l" rtl="0">
              <a:lnSpc>
                <a:spcPct val="100000"/>
              </a:lnSpc>
              <a:buClr>
                <a:srgbClr val="E30613"/>
              </a:buClr>
              <a:buFont typeface="Arial" panose="020B0604020202020204" pitchFamily="34" charset="0"/>
              <a:buChar char="•"/>
            </a:pPr>
            <a:r>
              <a:rPr lang="en-gb" sz="2000" b="0" i="0" u="none" baseline="0" dirty="0">
                <a:solidFill>
                  <a:schemeClr val="tx1"/>
                </a:solidFill>
                <a:latin typeface="Arial" panose="020B0604020202020204" pitchFamily="34" charset="0"/>
                <a:ea typeface="Verdana"/>
                <a:cs typeface="Arial" panose="020B0604020202020204" pitchFamily="34" charset="0"/>
              </a:rPr>
              <a:t>enter scenario</a:t>
            </a:r>
          </a:p>
          <a:p>
            <a:pPr marL="342900" indent="-342900" algn="l" rtl="0">
              <a:lnSpc>
                <a:spcPct val="100000"/>
              </a:lnSpc>
              <a:buClr>
                <a:srgbClr val="E30613"/>
              </a:buClr>
              <a:buFont typeface="Arial" panose="020B0604020202020204" pitchFamily="34" charset="0"/>
              <a:buChar char="•"/>
            </a:pPr>
            <a:r>
              <a:rPr lang="en-gb" sz="2000" b="0" i="0" u="none" baseline="0" dirty="0">
                <a:solidFill>
                  <a:schemeClr val="tx1"/>
                </a:solidFill>
                <a:latin typeface="Arial" panose="020B0604020202020204" pitchFamily="34" charset="0"/>
                <a:ea typeface="Verdana"/>
                <a:cs typeface="Arial" panose="020B0604020202020204" pitchFamily="34" charset="0"/>
              </a:rPr>
              <a:t>check against limit values</a:t>
            </a:r>
          </a:p>
          <a:p>
            <a:pPr marL="342900" indent="-342900" algn="l" rtl="0">
              <a:lnSpc>
                <a:spcPct val="100000"/>
              </a:lnSpc>
              <a:buClr>
                <a:srgbClr val="E30613"/>
              </a:buClr>
              <a:buFont typeface="Arial" panose="020B0604020202020204" pitchFamily="34" charset="0"/>
              <a:buChar char="•"/>
            </a:pPr>
            <a:r>
              <a:rPr lang="en-gb" sz="2000" b="0" i="0" u="none" baseline="0" dirty="0">
                <a:solidFill>
                  <a:schemeClr val="tx1"/>
                </a:solidFill>
                <a:latin typeface="Arial" panose="020B0604020202020204" pitchFamily="34" charset="0"/>
                <a:ea typeface="Verdana"/>
                <a:cs typeface="Arial" panose="020B0604020202020204" pitchFamily="34" charset="0"/>
              </a:rPr>
              <a:t>action plan with areas for improvement</a:t>
            </a:r>
          </a:p>
        </p:txBody>
      </p:sp>
      <p:sp>
        <p:nvSpPr>
          <p:cNvPr id="11" name="Titel 1">
            <a:extLst>
              <a:ext uri="{FF2B5EF4-FFF2-40B4-BE49-F238E27FC236}">
                <a16:creationId xmlns:a16="http://schemas.microsoft.com/office/drawing/2014/main" id="{F0189022-3AE9-B829-1DA6-86BFD54831D7}"/>
              </a:ext>
            </a:extLst>
          </p:cNvPr>
          <p:cNvSpPr txBox="1">
            <a:spLocks noChangeAspect="1"/>
          </p:cNvSpPr>
          <p:nvPr/>
        </p:nvSpPr>
        <p:spPr>
          <a:xfrm>
            <a:off x="843169" y="4554165"/>
            <a:ext cx="10425964" cy="3035294"/>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rtl="0">
              <a:lnSpc>
                <a:spcPct val="100000"/>
              </a:lnSpc>
            </a:pPr>
            <a:r>
              <a:rPr lang="en-gb" sz="2000" b="1" i="0" u="none" baseline="0" dirty="0">
                <a:solidFill>
                  <a:schemeClr val="tx1"/>
                </a:solidFill>
                <a:latin typeface="Arial" panose="020B0604020202020204" pitchFamily="34" charset="0"/>
                <a:ea typeface="Verdana"/>
                <a:cs typeface="Arial" panose="020B0604020202020204" pitchFamily="34" charset="0"/>
              </a:rPr>
              <a:t>Requirement from the Improvement Check</a:t>
            </a:r>
            <a:r>
              <a:rPr lang="en-gb" sz="2000" b="0" i="0" u="none" baseline="0" dirty="0">
                <a:solidFill>
                  <a:schemeClr val="tx1"/>
                </a:solidFill>
                <a:latin typeface="Arial" panose="020B0604020202020204" pitchFamily="34" charset="0"/>
                <a:ea typeface="Verdana"/>
                <a:cs typeface="Arial" panose="020B0604020202020204" pitchFamily="34" charset="0"/>
              </a:rPr>
              <a:t> 	= mechanical space ventilation:</a:t>
            </a:r>
            <a:endParaRPr lang="en-gb" sz="2000" b="0" dirty="0">
              <a:solidFill>
                <a:schemeClr val="tx1"/>
              </a:solidFill>
              <a:latin typeface="Arial" panose="020B0604020202020204" pitchFamily="34" charset="0"/>
              <a:cs typeface="Arial" panose="020B0604020202020204" pitchFamily="34" charset="0"/>
            </a:endParaRPr>
          </a:p>
          <a:p>
            <a:pPr algn="l" rtl="0">
              <a:lnSpc>
                <a:spcPct val="100000"/>
              </a:lnSpc>
            </a:pPr>
            <a:r>
              <a:rPr lang="en-gb" sz="2000" b="0" i="0" u="none" baseline="0" dirty="0">
                <a:solidFill>
                  <a:schemeClr val="tx1"/>
                </a:solidFill>
                <a:latin typeface="Arial" panose="020B0604020202020204" pitchFamily="34" charset="0"/>
                <a:ea typeface="Verdana"/>
                <a:cs typeface="Arial" panose="020B0604020202020204" pitchFamily="34" charset="0"/>
              </a:rPr>
              <a:t>Operating time &lt;15% 		</a:t>
            </a:r>
            <a:r>
              <a:rPr lang="en-GB" sz="2000" b="0" i="0" u="none" baseline="0" dirty="0">
                <a:solidFill>
                  <a:schemeClr val="tx1"/>
                </a:solidFill>
                <a:latin typeface="Arial" panose="020B0604020202020204" pitchFamily="34" charset="0"/>
                <a:ea typeface="Verdana"/>
                <a:cs typeface="Arial" panose="020B0604020202020204" pitchFamily="34" charset="0"/>
              </a:rPr>
              <a:t>		</a:t>
            </a:r>
            <a:r>
              <a:rPr lang="en-gb" sz="2000" b="0" i="0" u="none" baseline="0" dirty="0">
                <a:solidFill>
                  <a:schemeClr val="tx1"/>
                </a:solidFill>
                <a:latin typeface="Arial" panose="020B0604020202020204" pitchFamily="34" charset="0"/>
                <a:ea typeface="Verdana"/>
                <a:cs typeface="Arial" panose="020B0604020202020204" pitchFamily="34" charset="0"/>
              </a:rPr>
              <a:t>= 800 m³ per hour per welder.</a:t>
            </a:r>
          </a:p>
          <a:p>
            <a:pPr algn="l" rtl="0">
              <a:lnSpc>
                <a:spcPct val="100000"/>
              </a:lnSpc>
            </a:pPr>
            <a:r>
              <a:rPr lang="en-gb" sz="2000" b="0" i="0" u="none" baseline="0" dirty="0">
                <a:solidFill>
                  <a:schemeClr val="tx1"/>
                </a:solidFill>
                <a:latin typeface="Arial" panose="020B0604020202020204" pitchFamily="34" charset="0"/>
                <a:ea typeface="Verdana"/>
                <a:cs typeface="Arial" panose="020B0604020202020204" pitchFamily="34" charset="0"/>
              </a:rPr>
              <a:t>Operating time &gt;15% 		</a:t>
            </a:r>
            <a:r>
              <a:rPr lang="en-GB" sz="2000" b="0" i="0" u="none" baseline="0" dirty="0">
                <a:solidFill>
                  <a:schemeClr val="tx1"/>
                </a:solidFill>
                <a:latin typeface="Arial" panose="020B0604020202020204" pitchFamily="34" charset="0"/>
                <a:ea typeface="Verdana"/>
                <a:cs typeface="Arial" panose="020B0604020202020204" pitchFamily="34" charset="0"/>
              </a:rPr>
              <a:t>		</a:t>
            </a:r>
            <a:r>
              <a:rPr lang="en-gb" sz="2000" b="0" i="0" u="none" baseline="0" dirty="0">
                <a:solidFill>
                  <a:schemeClr val="tx1"/>
                </a:solidFill>
                <a:latin typeface="Arial" panose="020B0604020202020204" pitchFamily="34" charset="0"/>
                <a:ea typeface="Verdana"/>
                <a:cs typeface="Arial" panose="020B0604020202020204" pitchFamily="34" charset="0"/>
              </a:rPr>
              <a:t>= 1600 m³ per hour per welder.</a:t>
            </a:r>
            <a:endParaRPr lang="en-gb" sz="2000" b="0" dirty="0">
              <a:solidFill>
                <a:schemeClr val="tx1"/>
              </a:solidFill>
              <a:latin typeface="Arial" panose="020B0604020202020204" pitchFamily="34" charset="0"/>
              <a:cs typeface="Arial" panose="020B0604020202020204" pitchFamily="34" charset="0"/>
            </a:endParaRPr>
          </a:p>
          <a:p>
            <a:pPr algn="l" rtl="0">
              <a:lnSpc>
                <a:spcPct val="100000"/>
              </a:lnSpc>
            </a:pPr>
            <a:endParaRPr lang="en-gb" sz="2000" b="0" dirty="0">
              <a:solidFill>
                <a:schemeClr val="tx1"/>
              </a:solidFill>
              <a:latin typeface="Arial" panose="020B0604020202020204" pitchFamily="34" charset="0"/>
              <a:ea typeface="Verdana"/>
              <a:cs typeface="Arial" panose="020B0604020202020204" pitchFamily="34" charset="0"/>
            </a:endParaRPr>
          </a:p>
        </p:txBody>
      </p:sp>
    </p:spTree>
    <p:extLst>
      <p:ext uri="{BB962C8B-B14F-4D97-AF65-F5344CB8AC3E}">
        <p14:creationId xmlns:p14="http://schemas.microsoft.com/office/powerpoint/2010/main" val="1937392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891F71-C02D-7F6F-B9D2-807B1BCD9F37}"/>
            </a:ext>
          </a:extLst>
        </p:cNvPr>
        <p:cNvGrpSpPr/>
        <p:nvPr/>
      </p:nvGrpSpPr>
      <p:grpSpPr>
        <a:xfrm>
          <a:off x="0" y="0"/>
          <a:ext cx="0" cy="0"/>
          <a:chOff x="0" y="0"/>
          <a:chExt cx="0" cy="0"/>
        </a:xfrm>
      </p:grpSpPr>
      <p:sp>
        <p:nvSpPr>
          <p:cNvPr id="3" name="Ondertitel 2">
            <a:extLst>
              <a:ext uri="{FF2B5EF4-FFF2-40B4-BE49-F238E27FC236}">
                <a16:creationId xmlns:a16="http://schemas.microsoft.com/office/drawing/2014/main" id="{40AD96D5-1DC1-EE6C-45BC-022D9BFD7F2B}"/>
              </a:ext>
            </a:extLst>
          </p:cNvPr>
          <p:cNvSpPr>
            <a:spLocks noGrp="1"/>
          </p:cNvSpPr>
          <p:nvPr>
            <p:ph type="subTitle" idx="1"/>
          </p:nvPr>
        </p:nvSpPr>
        <p:spPr>
          <a:xfrm>
            <a:off x="848139" y="6456947"/>
            <a:ext cx="8159503" cy="288758"/>
          </a:xfrm>
        </p:spPr>
        <p:txBody>
          <a:bodyPr/>
          <a:lstStyle/>
          <a:p>
            <a:pPr algn="l" rtl="0"/>
            <a:endParaRPr lang="en-gb" b="1" dirty="0">
              <a:solidFill>
                <a:schemeClr val="bg1"/>
              </a:solidFill>
              <a:latin typeface="Arial" panose="020B0604020202020204" pitchFamily="34" charset="0"/>
              <a:cs typeface="Arial" panose="020B0604020202020204" pitchFamily="34" charset="0"/>
            </a:endParaRPr>
          </a:p>
        </p:txBody>
      </p:sp>
      <p:sp>
        <p:nvSpPr>
          <p:cNvPr id="4" name="Titel 1">
            <a:extLst>
              <a:ext uri="{FF2B5EF4-FFF2-40B4-BE49-F238E27FC236}">
                <a16:creationId xmlns:a16="http://schemas.microsoft.com/office/drawing/2014/main" id="{CE92F1FA-744C-8FEC-AE19-5D5F02BB538E}"/>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rtl="0"/>
            <a:r>
              <a:rPr lang="en-gb" b="1" i="0" u="none" baseline="0">
                <a:latin typeface="Arial" panose="020B0604020202020204" pitchFamily="34" charset="0"/>
                <a:ea typeface="Arial" panose="020B0604020202020204" pitchFamily="34" charset="0"/>
                <a:cs typeface="Arial" panose="020B0604020202020204" pitchFamily="34" charset="0"/>
              </a:rPr>
              <a:t>Safe and healthy working practices  </a:t>
            </a:r>
            <a:r>
              <a:rPr lang="en-gb" b="1" i="0" u="none" baseline="0">
                <a:solidFill>
                  <a:srgbClr val="E30613"/>
                </a:solidFill>
                <a:latin typeface="Arial" panose="020B0604020202020204" pitchFamily="34" charset="0"/>
                <a:ea typeface="Arial" panose="020B0604020202020204" pitchFamily="34" charset="0"/>
                <a:cs typeface="Arial" panose="020B0604020202020204" pitchFamily="34" charset="0"/>
              </a:rPr>
              <a:t>|</a:t>
            </a:r>
            <a:r>
              <a:rPr lang="en-gb" b="1" i="0" u="none" baseline="0">
                <a:latin typeface="Arial" panose="020B0604020202020204" pitchFamily="34" charset="0"/>
                <a:ea typeface="Arial" panose="020B0604020202020204" pitchFamily="34" charset="0"/>
                <a:cs typeface="Arial" panose="020B0604020202020204" pitchFamily="34" charset="0"/>
              </a:rPr>
              <a:t>  </a:t>
            </a:r>
            <a:r>
              <a:rPr lang="en-gb" b="0" i="0" u="none" baseline="0">
                <a:latin typeface="Arial" panose="020B0604020202020204" pitchFamily="34" charset="0"/>
                <a:ea typeface="Arial" panose="020B0604020202020204" pitchFamily="34" charset="0"/>
                <a:cs typeface="Arial" panose="020B0604020202020204" pitchFamily="34" charset="0"/>
              </a:rPr>
              <a:t>Welding fumes</a:t>
            </a:r>
            <a:endParaRPr lang="en-gb" dirty="0">
              <a:latin typeface="Arial" panose="020B0604020202020204" pitchFamily="34" charset="0"/>
              <a:cs typeface="Arial" panose="020B0604020202020204" pitchFamily="34" charset="0"/>
            </a:endParaRPr>
          </a:p>
        </p:txBody>
      </p:sp>
      <p:pic>
        <p:nvPicPr>
          <p:cNvPr id="12" name="Afbeelding 11" descr="Afbeelding met schermopname, Rechthoek&#10;&#10;Automatisch gegenereerde beschrijving">
            <a:extLst>
              <a:ext uri="{FF2B5EF4-FFF2-40B4-BE49-F238E27FC236}">
                <a16:creationId xmlns:a16="http://schemas.microsoft.com/office/drawing/2014/main" id="{7D042545-93CB-9981-DBDD-364E3D5DDD5A}"/>
              </a:ext>
            </a:extLst>
          </p:cNvPr>
          <p:cNvPicPr>
            <a:picLocks noChangeAspect="1"/>
          </p:cNvPicPr>
          <p:nvPr/>
        </p:nvPicPr>
        <p:blipFill>
          <a:blip r:embed="rId3"/>
          <a:srcRect l="48139" b="51404"/>
          <a:stretch/>
        </p:blipFill>
        <p:spPr>
          <a:xfrm>
            <a:off x="1" y="1393770"/>
            <a:ext cx="3674378" cy="960857"/>
          </a:xfrm>
          <a:prstGeom prst="rect">
            <a:avLst/>
          </a:prstGeom>
        </p:spPr>
      </p:pic>
      <p:sp>
        <p:nvSpPr>
          <p:cNvPr id="13" name="Titel 1">
            <a:extLst>
              <a:ext uri="{FF2B5EF4-FFF2-40B4-BE49-F238E27FC236}">
                <a16:creationId xmlns:a16="http://schemas.microsoft.com/office/drawing/2014/main" id="{10677485-7220-AB10-2FFE-09DCF6373E8B}"/>
              </a:ext>
            </a:extLst>
          </p:cNvPr>
          <p:cNvSpPr txBox="1">
            <a:spLocks/>
          </p:cNvSpPr>
          <p:nvPr/>
        </p:nvSpPr>
        <p:spPr>
          <a:xfrm>
            <a:off x="848139" y="1668379"/>
            <a:ext cx="4758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rtl="0"/>
            <a:r>
              <a:rPr lang="en-gb" sz="2000" b="1" i="0" u="none" baseline="0" dirty="0">
                <a:solidFill>
                  <a:schemeClr val="bg1"/>
                </a:solidFill>
                <a:latin typeface="Arial" panose="020B0604020202020204" pitchFamily="34" charset="0"/>
                <a:ea typeface="Arial" panose="020B0604020202020204" pitchFamily="34" charset="0"/>
                <a:cs typeface="Arial" panose="020B0604020202020204" pitchFamily="34" charset="0"/>
              </a:rPr>
              <a:t>How do we do it?</a:t>
            </a:r>
            <a:endParaRPr lang="en-gb" sz="2000" b="0" dirty="0">
              <a:solidFill>
                <a:schemeClr val="bg1"/>
              </a:solidFill>
              <a:latin typeface="Arial" panose="020B0604020202020204" pitchFamily="34" charset="0"/>
              <a:cs typeface="Arial" panose="020B0604020202020204" pitchFamily="34" charset="0"/>
            </a:endParaRPr>
          </a:p>
        </p:txBody>
      </p:sp>
      <p:sp>
        <p:nvSpPr>
          <p:cNvPr id="9" name="Titel 1">
            <a:extLst>
              <a:ext uri="{FF2B5EF4-FFF2-40B4-BE49-F238E27FC236}">
                <a16:creationId xmlns:a16="http://schemas.microsoft.com/office/drawing/2014/main" id="{B2D0C17F-962F-C45B-7C56-F51ACEE21B6F}"/>
              </a:ext>
            </a:extLst>
          </p:cNvPr>
          <p:cNvSpPr txBox="1">
            <a:spLocks noChangeAspect="1"/>
          </p:cNvSpPr>
          <p:nvPr/>
        </p:nvSpPr>
        <p:spPr>
          <a:xfrm>
            <a:off x="635734" y="3035358"/>
            <a:ext cx="10920528" cy="1240309"/>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rtl="0">
              <a:lnSpc>
                <a:spcPct val="100000"/>
              </a:lnSpc>
            </a:pPr>
            <a:r>
              <a:rPr lang="en-gb" b="1" i="0" u="none" baseline="0">
                <a:solidFill>
                  <a:schemeClr val="tx1"/>
                </a:solidFill>
                <a:latin typeface="Arial" panose="020B0604020202020204" pitchFamily="34" charset="0"/>
                <a:ea typeface="Verdana"/>
                <a:cs typeface="Arial" panose="020B0604020202020204" pitchFamily="34" charset="0"/>
              </a:rPr>
              <a:t>I wait 5 seconds before taking off</a:t>
            </a:r>
          </a:p>
          <a:p>
            <a:pPr rtl="0">
              <a:lnSpc>
                <a:spcPct val="100000"/>
              </a:lnSpc>
            </a:pPr>
            <a:r>
              <a:rPr lang="en-gb" b="1" i="0" u="none" baseline="0">
                <a:solidFill>
                  <a:schemeClr val="tx1"/>
                </a:solidFill>
                <a:latin typeface="Arial" panose="020B0604020202020204" pitchFamily="34" charset="0"/>
                <a:ea typeface="Verdana"/>
                <a:cs typeface="Arial" panose="020B0604020202020204" pitchFamily="34" charset="0"/>
              </a:rPr>
              <a:t>my welding helmet.</a:t>
            </a:r>
            <a:endParaRPr lang="en-gb" b="0" dirty="0">
              <a:solidFill>
                <a:schemeClr val="tx1"/>
              </a:solidFill>
              <a:latin typeface="Arial" panose="020B0604020202020204" pitchFamily="34" charset="0"/>
              <a:ea typeface="Verdana"/>
              <a:cs typeface="Arial" panose="020B0604020202020204" pitchFamily="34" charset="0"/>
            </a:endParaRPr>
          </a:p>
        </p:txBody>
      </p:sp>
      <p:sp>
        <p:nvSpPr>
          <p:cNvPr id="10" name="Titel 1">
            <a:extLst>
              <a:ext uri="{FF2B5EF4-FFF2-40B4-BE49-F238E27FC236}">
                <a16:creationId xmlns:a16="http://schemas.microsoft.com/office/drawing/2014/main" id="{69A3C4B3-8C27-8D2F-180E-E9CAA53AF2CD}"/>
              </a:ext>
            </a:extLst>
          </p:cNvPr>
          <p:cNvSpPr txBox="1">
            <a:spLocks noChangeAspect="1"/>
          </p:cNvSpPr>
          <p:nvPr/>
        </p:nvSpPr>
        <p:spPr>
          <a:xfrm>
            <a:off x="3143617" y="4676273"/>
            <a:ext cx="5904765" cy="1042736"/>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rtl="0">
              <a:lnSpc>
                <a:spcPct val="100000"/>
              </a:lnSpc>
            </a:pPr>
            <a:r>
              <a:rPr lang="en-gb" sz="2000" b="0" i="0" u="none" baseline="0">
                <a:solidFill>
                  <a:schemeClr val="tx1"/>
                </a:solidFill>
                <a:latin typeface="Arial" panose="020B0604020202020204" pitchFamily="34" charset="0"/>
                <a:ea typeface="Verdana"/>
                <a:cs typeface="Arial" panose="020B0604020202020204" pitchFamily="34" charset="0"/>
              </a:rPr>
              <a:t>Agree? Hands in the air!</a:t>
            </a:r>
          </a:p>
        </p:txBody>
      </p:sp>
    </p:spTree>
    <p:extLst>
      <p:ext uri="{BB962C8B-B14F-4D97-AF65-F5344CB8AC3E}">
        <p14:creationId xmlns:p14="http://schemas.microsoft.com/office/powerpoint/2010/main" val="36306893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02F084-4C27-D567-AA84-B8AA6F8BD100}"/>
            </a:ext>
          </a:extLst>
        </p:cNvPr>
        <p:cNvGrpSpPr/>
        <p:nvPr/>
      </p:nvGrpSpPr>
      <p:grpSpPr>
        <a:xfrm>
          <a:off x="0" y="0"/>
          <a:ext cx="0" cy="0"/>
          <a:chOff x="0" y="0"/>
          <a:chExt cx="0" cy="0"/>
        </a:xfrm>
      </p:grpSpPr>
      <p:sp>
        <p:nvSpPr>
          <p:cNvPr id="3" name="Ondertitel 2">
            <a:extLst>
              <a:ext uri="{FF2B5EF4-FFF2-40B4-BE49-F238E27FC236}">
                <a16:creationId xmlns:a16="http://schemas.microsoft.com/office/drawing/2014/main" id="{C0D42B56-C3E8-1F34-14F2-2C7A42E1D419}"/>
              </a:ext>
            </a:extLst>
          </p:cNvPr>
          <p:cNvSpPr>
            <a:spLocks noGrp="1"/>
          </p:cNvSpPr>
          <p:nvPr>
            <p:ph type="subTitle" idx="1"/>
          </p:nvPr>
        </p:nvSpPr>
        <p:spPr>
          <a:xfrm>
            <a:off x="848139" y="6456947"/>
            <a:ext cx="8159503" cy="288758"/>
          </a:xfrm>
        </p:spPr>
        <p:txBody>
          <a:bodyPr/>
          <a:lstStyle/>
          <a:p>
            <a:pPr algn="l" rtl="0"/>
            <a:endParaRPr lang="en-gb" b="1" dirty="0">
              <a:solidFill>
                <a:schemeClr val="bg1"/>
              </a:solidFill>
              <a:latin typeface="Arial" panose="020B0604020202020204" pitchFamily="34" charset="0"/>
              <a:cs typeface="Arial" panose="020B0604020202020204" pitchFamily="34" charset="0"/>
            </a:endParaRPr>
          </a:p>
        </p:txBody>
      </p:sp>
      <p:sp>
        <p:nvSpPr>
          <p:cNvPr id="4" name="Titel 1">
            <a:extLst>
              <a:ext uri="{FF2B5EF4-FFF2-40B4-BE49-F238E27FC236}">
                <a16:creationId xmlns:a16="http://schemas.microsoft.com/office/drawing/2014/main" id="{92150694-FC9C-E63E-2497-39FB1BB08EC6}"/>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rtl="0"/>
            <a:r>
              <a:rPr lang="en-gb" b="1" i="0" u="none" baseline="0">
                <a:latin typeface="Arial" panose="020B0604020202020204" pitchFamily="34" charset="0"/>
                <a:ea typeface="Arial" panose="020B0604020202020204" pitchFamily="34" charset="0"/>
                <a:cs typeface="Arial" panose="020B0604020202020204" pitchFamily="34" charset="0"/>
              </a:rPr>
              <a:t>Safe and healthy working practices  </a:t>
            </a:r>
            <a:r>
              <a:rPr lang="en-gb" b="1" i="0" u="none" baseline="0">
                <a:solidFill>
                  <a:srgbClr val="E30613"/>
                </a:solidFill>
                <a:latin typeface="Arial" panose="020B0604020202020204" pitchFamily="34" charset="0"/>
                <a:ea typeface="Arial" panose="020B0604020202020204" pitchFamily="34" charset="0"/>
                <a:cs typeface="Arial" panose="020B0604020202020204" pitchFamily="34" charset="0"/>
              </a:rPr>
              <a:t>|</a:t>
            </a:r>
            <a:r>
              <a:rPr lang="en-gb" b="1" i="0" u="none" baseline="0">
                <a:latin typeface="Arial" panose="020B0604020202020204" pitchFamily="34" charset="0"/>
                <a:ea typeface="Arial" panose="020B0604020202020204" pitchFamily="34" charset="0"/>
                <a:cs typeface="Arial" panose="020B0604020202020204" pitchFamily="34" charset="0"/>
              </a:rPr>
              <a:t>  </a:t>
            </a:r>
            <a:r>
              <a:rPr lang="en-gb" b="0" i="0" u="none" baseline="0">
                <a:latin typeface="Arial" panose="020B0604020202020204" pitchFamily="34" charset="0"/>
                <a:ea typeface="Arial" panose="020B0604020202020204" pitchFamily="34" charset="0"/>
                <a:cs typeface="Arial" panose="020B0604020202020204" pitchFamily="34" charset="0"/>
              </a:rPr>
              <a:t>Welding fumes</a:t>
            </a:r>
            <a:endParaRPr lang="en-gb" dirty="0">
              <a:latin typeface="Arial" panose="020B0604020202020204" pitchFamily="34" charset="0"/>
              <a:cs typeface="Arial" panose="020B0604020202020204" pitchFamily="34" charset="0"/>
            </a:endParaRPr>
          </a:p>
        </p:txBody>
      </p:sp>
      <p:pic>
        <p:nvPicPr>
          <p:cNvPr id="12" name="Afbeelding 11" descr="Afbeelding met schermopname, Rechthoek&#10;&#10;Automatisch gegenereerde beschrijving">
            <a:extLst>
              <a:ext uri="{FF2B5EF4-FFF2-40B4-BE49-F238E27FC236}">
                <a16:creationId xmlns:a16="http://schemas.microsoft.com/office/drawing/2014/main" id="{F22265A3-D52A-BCB2-16B3-92CFE834BD17}"/>
              </a:ext>
            </a:extLst>
          </p:cNvPr>
          <p:cNvPicPr>
            <a:picLocks noChangeAspect="1"/>
          </p:cNvPicPr>
          <p:nvPr/>
        </p:nvPicPr>
        <p:blipFill>
          <a:blip r:embed="rId3"/>
          <a:srcRect l="68169" b="51404"/>
          <a:stretch/>
        </p:blipFill>
        <p:spPr>
          <a:xfrm>
            <a:off x="0" y="1396499"/>
            <a:ext cx="2474050" cy="960857"/>
          </a:xfrm>
          <a:prstGeom prst="rect">
            <a:avLst/>
          </a:prstGeom>
        </p:spPr>
      </p:pic>
      <p:sp>
        <p:nvSpPr>
          <p:cNvPr id="13" name="Titel 1">
            <a:extLst>
              <a:ext uri="{FF2B5EF4-FFF2-40B4-BE49-F238E27FC236}">
                <a16:creationId xmlns:a16="http://schemas.microsoft.com/office/drawing/2014/main" id="{3D1EBE51-5FCF-C86E-F141-C68175B20548}"/>
              </a:ext>
            </a:extLst>
          </p:cNvPr>
          <p:cNvSpPr txBox="1">
            <a:spLocks/>
          </p:cNvSpPr>
          <p:nvPr/>
        </p:nvSpPr>
        <p:spPr>
          <a:xfrm>
            <a:off x="848139" y="1668379"/>
            <a:ext cx="4758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rtl="0"/>
            <a:r>
              <a:rPr lang="en-gb" sz="2000" b="1" i="0" u="none" baseline="0">
                <a:solidFill>
                  <a:schemeClr val="bg1"/>
                </a:solidFill>
                <a:latin typeface="Arial" panose="020B0604020202020204" pitchFamily="34" charset="0"/>
                <a:ea typeface="Arial" panose="020B0604020202020204" pitchFamily="34" charset="0"/>
                <a:cs typeface="Arial" panose="020B0604020202020204" pitchFamily="34" charset="0"/>
              </a:rPr>
              <a:t>Statement</a:t>
            </a:r>
            <a:endParaRPr lang="en-gb" sz="2000" b="0" dirty="0">
              <a:solidFill>
                <a:schemeClr val="bg1"/>
              </a:solidFill>
              <a:latin typeface="Arial" panose="020B0604020202020204" pitchFamily="34" charset="0"/>
              <a:cs typeface="Arial" panose="020B0604020202020204" pitchFamily="34" charset="0"/>
            </a:endParaRPr>
          </a:p>
        </p:txBody>
      </p:sp>
      <p:sp>
        <p:nvSpPr>
          <p:cNvPr id="9" name="Titel 1">
            <a:extLst>
              <a:ext uri="{FF2B5EF4-FFF2-40B4-BE49-F238E27FC236}">
                <a16:creationId xmlns:a16="http://schemas.microsoft.com/office/drawing/2014/main" id="{95F0B7EC-F229-6874-521C-92975C9FAF0F}"/>
              </a:ext>
            </a:extLst>
          </p:cNvPr>
          <p:cNvSpPr txBox="1">
            <a:spLocks noChangeAspect="1"/>
          </p:cNvSpPr>
          <p:nvPr/>
        </p:nvSpPr>
        <p:spPr>
          <a:xfrm>
            <a:off x="635734" y="3035358"/>
            <a:ext cx="10920528" cy="1240309"/>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rtl="0">
              <a:lnSpc>
                <a:spcPct val="100000"/>
              </a:lnSpc>
            </a:pPr>
            <a:r>
              <a:rPr lang="en-gb" b="1" i="0" u="none" baseline="0">
                <a:solidFill>
                  <a:schemeClr val="tx1"/>
                </a:solidFill>
                <a:latin typeface="Arial" panose="020B0604020202020204" pitchFamily="34" charset="0"/>
                <a:ea typeface="Verdana"/>
                <a:cs typeface="Arial" panose="020B0604020202020204" pitchFamily="34" charset="0"/>
              </a:rPr>
              <a:t>I weld with my head</a:t>
            </a:r>
          </a:p>
          <a:p>
            <a:pPr rtl="0">
              <a:lnSpc>
                <a:spcPct val="100000"/>
              </a:lnSpc>
            </a:pPr>
            <a:r>
              <a:rPr lang="en-gb" b="1" i="0" u="none" baseline="0">
                <a:solidFill>
                  <a:schemeClr val="tx1"/>
                </a:solidFill>
                <a:latin typeface="Arial" panose="020B0604020202020204" pitchFamily="34" charset="0"/>
                <a:ea typeface="Verdana"/>
                <a:cs typeface="Arial" panose="020B0604020202020204" pitchFamily="34" charset="0"/>
              </a:rPr>
              <a:t>in the welding fumes.</a:t>
            </a:r>
          </a:p>
          <a:p>
            <a:pPr rtl="0">
              <a:lnSpc>
                <a:spcPct val="100000"/>
              </a:lnSpc>
            </a:pPr>
            <a:endParaRPr lang="en-gb" dirty="0">
              <a:solidFill>
                <a:schemeClr val="tx1"/>
              </a:solidFill>
              <a:latin typeface="Arial" panose="020B0604020202020204" pitchFamily="34" charset="0"/>
              <a:ea typeface="Verdana"/>
              <a:cs typeface="Arial" panose="020B0604020202020204" pitchFamily="34" charset="0"/>
            </a:endParaRPr>
          </a:p>
        </p:txBody>
      </p:sp>
      <p:sp>
        <p:nvSpPr>
          <p:cNvPr id="10" name="Titel 1">
            <a:extLst>
              <a:ext uri="{FF2B5EF4-FFF2-40B4-BE49-F238E27FC236}">
                <a16:creationId xmlns:a16="http://schemas.microsoft.com/office/drawing/2014/main" id="{0202E0DD-9A20-3511-3ED9-0F272A3A574B}"/>
              </a:ext>
            </a:extLst>
          </p:cNvPr>
          <p:cNvSpPr txBox="1">
            <a:spLocks noChangeAspect="1"/>
          </p:cNvSpPr>
          <p:nvPr/>
        </p:nvSpPr>
        <p:spPr>
          <a:xfrm>
            <a:off x="3143617" y="4676273"/>
            <a:ext cx="5904765" cy="1042736"/>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rtl="0">
              <a:lnSpc>
                <a:spcPct val="100000"/>
              </a:lnSpc>
            </a:pPr>
            <a:r>
              <a:rPr lang="en-gb" sz="2000" b="0" i="0" u="none" baseline="0">
                <a:solidFill>
                  <a:schemeClr val="tx1"/>
                </a:solidFill>
                <a:latin typeface="Arial" panose="020B0604020202020204" pitchFamily="34" charset="0"/>
                <a:ea typeface="Verdana"/>
                <a:cs typeface="Arial" panose="020B0604020202020204" pitchFamily="34" charset="0"/>
              </a:rPr>
              <a:t>Disagree? Hands in the air.</a:t>
            </a:r>
          </a:p>
        </p:txBody>
      </p:sp>
    </p:spTree>
    <p:extLst>
      <p:ext uri="{BB962C8B-B14F-4D97-AF65-F5344CB8AC3E}">
        <p14:creationId xmlns:p14="http://schemas.microsoft.com/office/powerpoint/2010/main" val="2782921681"/>
      </p:ext>
    </p:extLst>
  </p:cSld>
  <p:clrMapOvr>
    <a:masterClrMapping/>
  </p:clrMapOvr>
</p:sld>
</file>

<file path=ppt/theme/theme1.xml><?xml version="1.0" encoding="utf-8"?>
<a:theme xmlns:a="http://schemas.openxmlformats.org/drawingml/2006/main" name="Kantoorthema">
  <a:themeElements>
    <a:clrScheme name="5xbeter">
      <a:dk1>
        <a:srgbClr val="000000"/>
      </a:dk1>
      <a:lt1>
        <a:srgbClr val="FFFFFF"/>
      </a:lt1>
      <a:dk2>
        <a:srgbClr val="646464"/>
      </a:dk2>
      <a:lt2>
        <a:srgbClr val="E6E6E6"/>
      </a:lt2>
      <a:accent1>
        <a:srgbClr val="00A3DA"/>
      </a:accent1>
      <a:accent2>
        <a:srgbClr val="E10512"/>
      </a:accent2>
      <a:accent3>
        <a:srgbClr val="00A3DA"/>
      </a:accent3>
      <a:accent4>
        <a:srgbClr val="E10512"/>
      </a:accent4>
      <a:accent5>
        <a:srgbClr val="00A3D9"/>
      </a:accent5>
      <a:accent6>
        <a:srgbClr val="E10512"/>
      </a:accent6>
      <a:hlink>
        <a:srgbClr val="00A3DA"/>
      </a:hlink>
      <a:folHlink>
        <a:srgbClr val="007DA7"/>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Aangepast ontwerp">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Aangepast ontwerp">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B935E5029A4B049BAFB1E9ECA40A866" ma:contentTypeVersion="15" ma:contentTypeDescription="Een nieuw document maken." ma:contentTypeScope="" ma:versionID="67976d54bdf40f853a45d0002eb0e457">
  <xsd:schema xmlns:xsd="http://www.w3.org/2001/XMLSchema" xmlns:xs="http://www.w3.org/2001/XMLSchema" xmlns:p="http://schemas.microsoft.com/office/2006/metadata/properties" xmlns:ns2="12fdb8f7-ceea-45b3-9244-f9361c6821fe" xmlns:ns3="cff0c8fd-28a4-4f13-a2ff-adbaff7ad42a" targetNamespace="http://schemas.microsoft.com/office/2006/metadata/properties" ma:root="true" ma:fieldsID="2825cf342f2ef8540988a3dfcd359f78" ns2:_="" ns3:_="">
    <xsd:import namespace="12fdb8f7-ceea-45b3-9244-f9361c6821fe"/>
    <xsd:import namespace="cff0c8fd-28a4-4f13-a2ff-adbaff7ad42a"/>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ServiceOCR" minOccurs="0"/>
                <xsd:element ref="ns2:MediaLengthInSeconds"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2fdb8f7-ceea-45b3-9244-f9361c6821fe"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Afbeeldingtags" ma:readOnly="false" ma:fieldId="{5cf76f15-5ced-4ddc-b409-7134ff3c332f}" ma:taxonomyMulti="true" ma:sspId="97e97178-e81f-434c-919c-7bb8405792f0"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ff0c8fd-28a4-4f13-a2ff-adbaff7ad42a"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f1c0fcab-f1df-433f-b77d-b59fcc1d03d4}" ma:internalName="TaxCatchAll" ma:showField="CatchAllData" ma:web="cff0c8fd-28a4-4f13-a2ff-adbaff7ad42a">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2fdb8f7-ceea-45b3-9244-f9361c6821fe">
      <Terms xmlns="http://schemas.microsoft.com/office/infopath/2007/PartnerControls"/>
    </lcf76f155ced4ddcb4097134ff3c332f>
    <TaxCatchAll xmlns="cff0c8fd-28a4-4f13-a2ff-adbaff7ad42a" xsi:nil="true"/>
  </documentManagement>
</p:properties>
</file>

<file path=customXml/itemProps1.xml><?xml version="1.0" encoding="utf-8"?>
<ds:datastoreItem xmlns:ds="http://schemas.openxmlformats.org/officeDocument/2006/customXml" ds:itemID="{6AD67410-957D-4089-B06F-6ED0D486441D}"/>
</file>

<file path=customXml/itemProps2.xml><?xml version="1.0" encoding="utf-8"?>
<ds:datastoreItem xmlns:ds="http://schemas.openxmlformats.org/officeDocument/2006/customXml" ds:itemID="{132AE4BC-707D-4795-93A8-CDADF9591D7A}">
  <ds:schemaRefs>
    <ds:schemaRef ds:uri="http://schemas.microsoft.com/sharepoint/v3/contenttype/forms"/>
  </ds:schemaRefs>
</ds:datastoreItem>
</file>

<file path=customXml/itemProps3.xml><?xml version="1.0" encoding="utf-8"?>
<ds:datastoreItem xmlns:ds="http://schemas.openxmlformats.org/officeDocument/2006/customXml" ds:itemID="{795CA4C8-BDAB-43C0-995E-05ADA0AA5491}">
  <ds:schemaRefs>
    <ds:schemaRef ds:uri="http://purl.org/dc/dcmitype/"/>
    <ds:schemaRef ds:uri="http://schemas.microsoft.com/office/2006/documentManagement/types"/>
    <ds:schemaRef ds:uri="http://purl.org/dc/elements/1.1/"/>
    <ds:schemaRef ds:uri="cff0c8fd-28a4-4f13-a2ff-adbaff7ad42a"/>
    <ds:schemaRef ds:uri="http://www.w3.org/XML/1998/namespace"/>
    <ds:schemaRef ds:uri="http://purl.org/dc/terms/"/>
    <ds:schemaRef ds:uri="http://schemas.microsoft.com/office/infopath/2007/PartnerControls"/>
    <ds:schemaRef ds:uri="http://schemas.openxmlformats.org/package/2006/metadata/core-properties"/>
    <ds:schemaRef ds:uri="12fdb8f7-ceea-45b3-9244-f9361c6821fe"/>
    <ds:schemaRef ds:uri="http://schemas.microsoft.com/office/2006/metadata/properties"/>
    <ds:schemaRef ds:uri="aa0361cd-42d1-45f5-afcd-cf31d520fd2e"/>
    <ds:schemaRef ds:uri="72982cc6-c024-4b6f-8e11-1f4ac6243d2b"/>
  </ds:schemaRefs>
</ds:datastoreItem>
</file>

<file path=docProps/app.xml><?xml version="1.0" encoding="utf-8"?>
<Properties xmlns="http://schemas.openxmlformats.org/officeDocument/2006/extended-properties" xmlns:vt="http://schemas.openxmlformats.org/officeDocument/2006/docPropsVTypes">
  <Template/>
  <TotalTime>1307</TotalTime>
  <Words>1370</Words>
  <Application>Microsoft Macintosh PowerPoint</Application>
  <PresentationFormat>Breedbeeld</PresentationFormat>
  <Paragraphs>170</Paragraphs>
  <Slides>25</Slides>
  <Notes>13</Notes>
  <HiddenSlides>0</HiddenSlides>
  <MMClips>1</MMClips>
  <ScaleCrop>false</ScaleCrop>
  <HeadingPairs>
    <vt:vector size="6" baseType="variant">
      <vt:variant>
        <vt:lpstr>Gebruikte lettertypen</vt:lpstr>
      </vt:variant>
      <vt:variant>
        <vt:i4>6</vt:i4>
      </vt:variant>
      <vt:variant>
        <vt:lpstr>Thema</vt:lpstr>
      </vt:variant>
      <vt:variant>
        <vt:i4>3</vt:i4>
      </vt:variant>
      <vt:variant>
        <vt:lpstr>Diatitels</vt:lpstr>
      </vt:variant>
      <vt:variant>
        <vt:i4>25</vt:i4>
      </vt:variant>
    </vt:vector>
  </HeadingPairs>
  <TitlesOfParts>
    <vt:vector size="34" baseType="lpstr">
      <vt:lpstr>Aptos</vt:lpstr>
      <vt:lpstr>Arial</vt:lpstr>
      <vt:lpstr>Arial,Sans-Serif</vt:lpstr>
      <vt:lpstr>Calibri</vt:lpstr>
      <vt:lpstr>Lato</vt:lpstr>
      <vt:lpstr>Verdana</vt:lpstr>
      <vt:lpstr>Kantoorthema</vt:lpstr>
      <vt:lpstr>Aangepast ontwerp</vt:lpstr>
      <vt:lpstr>1_Aangepast ontwerp</vt:lpstr>
      <vt:lpstr>Toolbox Welding fumes</vt:lpstr>
      <vt:lpstr>Contents</vt:lpstr>
      <vt:lpstr>Welding fumes are a mixture of:</vt:lpstr>
      <vt:lpstr>Materials, techniques and additives such as wire and electrodes determine the composition of welding fumes. In addition, welding fumes often contain particles of paint, primer, grease and oil that are present on the workpiece.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Twan Schellekens</dc:creator>
  <cp:lastModifiedBy>Twan Schellekens</cp:lastModifiedBy>
  <cp:revision>178</cp:revision>
  <dcterms:created xsi:type="dcterms:W3CDTF">2024-07-18T10:20:34Z</dcterms:created>
  <dcterms:modified xsi:type="dcterms:W3CDTF">2026-02-06T12:37:31Z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0x010100CB935E5029A4B049BAFB1E9ECA40A866</vt:lpwstr>
  </property>
  <property fmtid="{D5CDD505-2E9C-101B-9397-08002B2CF9AE}" pid="3" name="MediaServiceImageTags">
    <vt:lpwstr/>
  </property>
</Properties>
</file>